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18" r:id="rId2"/>
    <p:sldId id="256" r:id="rId3"/>
    <p:sldId id="257" r:id="rId4"/>
    <p:sldId id="258" r:id="rId5"/>
    <p:sldId id="259" r:id="rId6"/>
    <p:sldId id="260" r:id="rId7"/>
    <p:sldId id="261" r:id="rId8"/>
    <p:sldId id="262" r:id="rId9"/>
    <p:sldId id="263" r:id="rId10"/>
    <p:sldId id="264" r:id="rId11"/>
    <p:sldId id="265" r:id="rId12"/>
    <p:sldId id="320"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321" r:id="rId33"/>
    <p:sldId id="310" r:id="rId34"/>
    <p:sldId id="311" r:id="rId35"/>
    <p:sldId id="312" r:id="rId36"/>
    <p:sldId id="313" r:id="rId37"/>
    <p:sldId id="314" r:id="rId38"/>
    <p:sldId id="315" r:id="rId39"/>
    <p:sldId id="316" r:id="rId40"/>
    <p:sldId id="317" r:id="rId41"/>
    <p:sldId id="327" r:id="rId42"/>
    <p:sldId id="328"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322" r:id="rId56"/>
    <p:sldId id="297" r:id="rId57"/>
    <p:sldId id="298" r:id="rId58"/>
    <p:sldId id="299" r:id="rId59"/>
    <p:sldId id="300" r:id="rId60"/>
    <p:sldId id="301" r:id="rId61"/>
    <p:sldId id="302" r:id="rId62"/>
    <p:sldId id="303" r:id="rId63"/>
    <p:sldId id="304" r:id="rId64"/>
    <p:sldId id="305" r:id="rId65"/>
    <p:sldId id="306" r:id="rId66"/>
    <p:sldId id="307" r:id="rId67"/>
    <p:sldId id="308" r:id="rId68"/>
    <p:sldId id="309" r:id="rId69"/>
    <p:sldId id="324" r:id="rId70"/>
    <p:sldId id="323" r:id="rId71"/>
    <p:sldId id="325"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8" d="100"/>
          <a:sy n="78" d="100"/>
        </p:scale>
        <p:origin x="1353" y="-9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en-US"/>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2268514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11/8/2024</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3702122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3266564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1819032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164886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BCAD085-E8A6-8845-BD4E-CB4CCA059FC4}" type="datetimeFigureOut">
              <a:rPr lang="en-US" smtClean="0"/>
              <a:t>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2563089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BCAD085-E8A6-8845-BD4E-CB4CCA059FC4}" type="datetimeFigureOut">
              <a:rPr lang="en-US" smtClean="0"/>
              <a:t>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3274215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a:xfrm>
            <a:off x="516133" y="6387910"/>
            <a:ext cx="3859795" cy="228660"/>
          </a:xfrm>
        </p:spPr>
        <p:txBody>
          <a:bodyPr/>
          <a:lstStyle/>
          <a:p>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3825518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a:xfrm>
            <a:off x="538546" y="6365498"/>
            <a:ext cx="3859795" cy="228660"/>
          </a:xfrm>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2433623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1669367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11/8/2024</a:t>
            </a:fld>
            <a:endParaRPr lang="en-US"/>
          </a:p>
        </p:txBody>
      </p:sp>
      <p:sp>
        <p:nvSpPr>
          <p:cNvPr id="5" name="Footer Placeholder 4"/>
          <p:cNvSpPr>
            <a:spLocks noGrp="1"/>
          </p:cNvSpPr>
          <p:nvPr>
            <p:ph type="ftr" sz="quarter" idx="11"/>
          </p:nvPr>
        </p:nvSpPr>
        <p:spPr/>
        <p:txBody>
          <a:bodyPr/>
          <a:lstStyle/>
          <a:p>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1169958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1707483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1326746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949399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5BCAD085-E8A6-8845-BD4E-CB4CCA059FC4}" type="datetimeFigureOut">
              <a:rPr lang="en-US" smtClean="0"/>
              <a:t>11/8/2024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183894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11/8/2024</a:t>
            </a:fld>
            <a:endParaRPr lang="en-US"/>
          </a:p>
        </p:txBody>
      </p:sp>
      <p:sp>
        <p:nvSpPr>
          <p:cNvPr id="6" name="Footer Placeholder 5"/>
          <p:cNvSpPr>
            <a:spLocks noGrp="1"/>
          </p:cNvSpPr>
          <p:nvPr>
            <p:ph type="ftr" sz="quarter" idx="11"/>
          </p:nvPr>
        </p:nvSpPr>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2398693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11/8/2024</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C1FF6DA9-008F-8B48-92A6-B652298478BF}" type="slidenum">
              <a:rPr lang="en-US" smtClean="0"/>
              <a:t>‹#›</a:t>
            </a:fld>
            <a:endParaRPr lang="en-US"/>
          </a:p>
        </p:txBody>
      </p:sp>
    </p:spTree>
    <p:extLst>
      <p:ext uri="{BB962C8B-B14F-4D97-AF65-F5344CB8AC3E}">
        <p14:creationId xmlns:p14="http://schemas.microsoft.com/office/powerpoint/2010/main" val="22787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5BCAD085-E8A6-8845-BD4E-CB4CCA059FC4}" type="datetimeFigureOut">
              <a:rPr lang="en-US" smtClean="0"/>
              <a:t>11/8/2024</a:t>
            </a:fld>
            <a:endParaRPr lang="en-US"/>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en-US"/>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1513925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56B04-3A1E-0F0E-33C4-30130A4AAB5A}"/>
              </a:ext>
            </a:extLst>
          </p:cNvPr>
          <p:cNvSpPr>
            <a:spLocks noGrp="1"/>
          </p:cNvSpPr>
          <p:nvPr>
            <p:ph type="ctrTitle"/>
          </p:nvPr>
        </p:nvSpPr>
        <p:spPr/>
        <p:txBody>
          <a:bodyPr/>
          <a:lstStyle/>
          <a:p>
            <a:r>
              <a:rPr lang="en-US" dirty="0"/>
              <a:t>Seeing and Believing</a:t>
            </a:r>
          </a:p>
        </p:txBody>
      </p:sp>
      <p:sp>
        <p:nvSpPr>
          <p:cNvPr id="3" name="Subtitle 2">
            <a:extLst>
              <a:ext uri="{FF2B5EF4-FFF2-40B4-BE49-F238E27FC236}">
                <a16:creationId xmlns:a16="http://schemas.microsoft.com/office/drawing/2014/main" id="{94817A94-E5D4-4E38-C476-34D99BA69E1F}"/>
              </a:ext>
            </a:extLst>
          </p:cNvPr>
          <p:cNvSpPr>
            <a:spLocks noGrp="1"/>
          </p:cNvSpPr>
          <p:nvPr>
            <p:ph type="subTitle" idx="1"/>
          </p:nvPr>
        </p:nvSpPr>
        <p:spPr/>
        <p:txBody>
          <a:bodyPr/>
          <a:lstStyle/>
          <a:p>
            <a:r>
              <a:rPr lang="en-US" sz="1800" dirty="0"/>
              <a:t>2024 Quarter 4 Lesson 7</a:t>
            </a:r>
          </a:p>
          <a:p>
            <a:r>
              <a:rPr lang="en-US" dirty="0"/>
              <a:t>John 18, 19, 20</a:t>
            </a:r>
            <a:endParaRPr lang="en-US" sz="1800" dirty="0"/>
          </a:p>
          <a:p>
            <a:endParaRPr lang="en-US" dirty="0"/>
          </a:p>
        </p:txBody>
      </p:sp>
    </p:spTree>
    <p:extLst>
      <p:ext uri="{BB962C8B-B14F-4D97-AF65-F5344CB8AC3E}">
        <p14:creationId xmlns:p14="http://schemas.microsoft.com/office/powerpoint/2010/main" val="566477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Saw and Believed - John 20:9</a:t>
            </a:r>
          </a:p>
        </p:txBody>
      </p:sp>
      <p:sp>
        <p:nvSpPr>
          <p:cNvPr id="3" name="Content Placeholder 2"/>
          <p:cNvSpPr>
            <a:spLocks noGrp="1"/>
          </p:cNvSpPr>
          <p:nvPr>
            <p:ph sz="half" idx="1"/>
          </p:nvPr>
        </p:nvSpPr>
        <p:spPr/>
        <p:txBody>
          <a:bodyPr/>
          <a:lstStyle/>
          <a:p>
            <a:r>
              <a:rPr sz="2800" dirty="0"/>
              <a:t>For as yet they knew not the scripture, that he must rise again from the dead</a:t>
            </a:r>
            <a:r>
              <a:rPr dirty="0"/>
              <a:t>.</a:t>
            </a:r>
          </a:p>
        </p:txBody>
      </p:sp>
      <p:pic>
        <p:nvPicPr>
          <p:cNvPr id="10242" name="Picture 2" descr="The women were shocked. When they looked inside the tomb they found it was empty. – Slide 3">
            <a:extLst>
              <a:ext uri="{FF2B5EF4-FFF2-40B4-BE49-F238E27FC236}">
                <a16:creationId xmlns:a16="http://schemas.microsoft.com/office/drawing/2014/main" id="{D4492AAA-7059-592C-D2B4-FD63A39164B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598" y="2489200"/>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Saw and Believed - John 20:10</a:t>
            </a:r>
          </a:p>
        </p:txBody>
      </p:sp>
      <p:sp>
        <p:nvSpPr>
          <p:cNvPr id="3" name="Content Placeholder 2"/>
          <p:cNvSpPr>
            <a:spLocks noGrp="1"/>
          </p:cNvSpPr>
          <p:nvPr>
            <p:ph sz="half" idx="1"/>
          </p:nvPr>
        </p:nvSpPr>
        <p:spPr/>
        <p:txBody>
          <a:bodyPr>
            <a:normAutofit/>
          </a:bodyPr>
          <a:lstStyle/>
          <a:p>
            <a:r>
              <a:rPr sz="3200" dirty="0"/>
              <a:t>Then the disciples went away again unto their own home.</a:t>
            </a:r>
          </a:p>
        </p:txBody>
      </p:sp>
      <p:pic>
        <p:nvPicPr>
          <p:cNvPr id="9218" name="Picture 2" descr="Mary remained outside the tomb crying. – Slide 11">
            <a:extLst>
              <a:ext uri="{FF2B5EF4-FFF2-40B4-BE49-F238E27FC236}">
                <a16:creationId xmlns:a16="http://schemas.microsoft.com/office/drawing/2014/main" id="{F9ADE1D2-AECF-CA5A-F255-D6F05C2EDAD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489200"/>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10491-852C-E5CA-B748-9B1CBD24EAA9}"/>
              </a:ext>
            </a:extLst>
          </p:cNvPr>
          <p:cNvSpPr>
            <a:spLocks noGrp="1"/>
          </p:cNvSpPr>
          <p:nvPr>
            <p:ph type="title"/>
          </p:nvPr>
        </p:nvSpPr>
        <p:spPr>
          <a:xfrm>
            <a:off x="1128060" y="927099"/>
            <a:ext cx="6160385" cy="3128066"/>
          </a:xfrm>
        </p:spPr>
        <p:txBody>
          <a:bodyPr/>
          <a:lstStyle/>
          <a:p>
            <a:r>
              <a:rPr lang="en-US" sz="3200" dirty="0"/>
              <a:t>John remembered Jesus’ prediction of His resurrection. Peter was probably more skeptical. Luke reports that Peter wondered “in himself at that which was come to pass” (</a:t>
            </a:r>
            <a:r>
              <a:rPr lang="en-US" sz="3200" dirty="0" err="1"/>
              <a:t>ch.</a:t>
            </a:r>
            <a:r>
              <a:rPr lang="en-US" sz="3200" dirty="0"/>
              <a:t> 24:12).</a:t>
            </a:r>
          </a:p>
        </p:txBody>
      </p:sp>
      <p:sp>
        <p:nvSpPr>
          <p:cNvPr id="3" name="Text Placeholder 2">
            <a:extLst>
              <a:ext uri="{FF2B5EF4-FFF2-40B4-BE49-F238E27FC236}">
                <a16:creationId xmlns:a16="http://schemas.microsoft.com/office/drawing/2014/main" id="{7B470FDB-B2F8-99F6-6432-70B87BD37DF3}"/>
              </a:ext>
            </a:extLst>
          </p:cNvPr>
          <p:cNvSpPr>
            <a:spLocks noGrp="1"/>
          </p:cNvSpPr>
          <p:nvPr>
            <p:ph type="body" sz="half" idx="13"/>
          </p:nvPr>
        </p:nvSpPr>
        <p:spPr>
          <a:xfrm>
            <a:off x="4273600" y="4206446"/>
            <a:ext cx="1284361" cy="333113"/>
          </a:xfrm>
        </p:spPr>
        <p:txBody>
          <a:bodyPr/>
          <a:lstStyle/>
          <a:p>
            <a:r>
              <a:rPr lang="en-US" dirty="0"/>
              <a:t>SDABC</a:t>
            </a:r>
          </a:p>
        </p:txBody>
      </p:sp>
      <p:sp>
        <p:nvSpPr>
          <p:cNvPr id="4" name="Text Placeholder 3">
            <a:extLst>
              <a:ext uri="{FF2B5EF4-FFF2-40B4-BE49-F238E27FC236}">
                <a16:creationId xmlns:a16="http://schemas.microsoft.com/office/drawing/2014/main" id="{47A5E7A3-E8C2-9343-48A3-1157B62F8A7C}"/>
              </a:ext>
            </a:extLst>
          </p:cNvPr>
          <p:cNvSpPr>
            <a:spLocks noGrp="1"/>
          </p:cNvSpPr>
          <p:nvPr>
            <p:ph type="body" sz="half" idx="2"/>
          </p:nvPr>
        </p:nvSpPr>
        <p:spPr>
          <a:xfrm>
            <a:off x="866440" y="4818490"/>
            <a:ext cx="7983362" cy="1741336"/>
          </a:xfrm>
        </p:spPr>
        <p:txBody>
          <a:bodyPr>
            <a:normAutofit/>
          </a:bodyPr>
          <a:lstStyle/>
          <a:p>
            <a:r>
              <a:rPr lang="en-US" sz="2400" dirty="0"/>
              <a:t>John “saw, and believed.” He did not yet understand the scripture that Christ must rise from the dead; but he now remembered the </a:t>
            </a:r>
            <a:r>
              <a:rPr lang="en-US" sz="2400" dirty="0" err="1"/>
              <a:t>Saviour's</a:t>
            </a:r>
            <a:r>
              <a:rPr lang="en-US" sz="2400" dirty="0"/>
              <a:t> words foretelling His resurrection.   - DA 729</a:t>
            </a:r>
          </a:p>
        </p:txBody>
      </p:sp>
    </p:spTree>
    <p:extLst>
      <p:ext uri="{BB962C8B-B14F-4D97-AF65-F5344CB8AC3E}">
        <p14:creationId xmlns:p14="http://schemas.microsoft.com/office/powerpoint/2010/main" val="1513553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18:33</a:t>
            </a:r>
          </a:p>
        </p:txBody>
      </p:sp>
      <p:sp>
        <p:nvSpPr>
          <p:cNvPr id="4" name="Content Placeholder 3"/>
          <p:cNvSpPr>
            <a:spLocks noGrp="1"/>
          </p:cNvSpPr>
          <p:nvPr>
            <p:ph sz="half" idx="2"/>
          </p:nvPr>
        </p:nvSpPr>
        <p:spPr/>
        <p:txBody>
          <a:bodyPr>
            <a:normAutofit/>
          </a:bodyPr>
          <a:lstStyle/>
          <a:p>
            <a:r>
              <a:rPr sz="2800" dirty="0"/>
              <a:t>Then Pilate entered into the judgment hall again, and called Jesus, and said unto him, Art thou the King of the Jews?</a:t>
            </a:r>
          </a:p>
        </p:txBody>
      </p:sp>
      <p:pic>
        <p:nvPicPr>
          <p:cNvPr id="11268" name="Picture 4" descr="So Pilate went back into the Governor’s residence and summoned Jesus and asked Him, ‘Are you the King of the Jews?’ – Slide 8">
            <a:extLst>
              <a:ext uri="{FF2B5EF4-FFF2-40B4-BE49-F238E27FC236}">
                <a16:creationId xmlns:a16="http://schemas.microsoft.com/office/drawing/2014/main" id="{C8785800-ABB8-F78F-C142-EE926E641C3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18:34</a:t>
            </a:r>
          </a:p>
        </p:txBody>
      </p:sp>
      <p:sp>
        <p:nvSpPr>
          <p:cNvPr id="4" name="Content Placeholder 3"/>
          <p:cNvSpPr>
            <a:spLocks noGrp="1"/>
          </p:cNvSpPr>
          <p:nvPr>
            <p:ph sz="half" idx="2"/>
          </p:nvPr>
        </p:nvSpPr>
        <p:spPr/>
        <p:txBody>
          <a:bodyPr>
            <a:normAutofit/>
          </a:bodyPr>
          <a:lstStyle/>
          <a:p>
            <a:r>
              <a:rPr sz="3200" dirty="0"/>
              <a:t>Jesus answered him, Sayest thou this thing of thyself, or did others tell it thee of me?</a:t>
            </a:r>
          </a:p>
        </p:txBody>
      </p:sp>
      <p:pic>
        <p:nvPicPr>
          <p:cNvPr id="12292" name="Picture 4" descr="Jesus replied, ‘Are you saying this on your own initiative or have others told you about Me?’ – Slide 9">
            <a:extLst>
              <a:ext uri="{FF2B5EF4-FFF2-40B4-BE49-F238E27FC236}">
                <a16:creationId xmlns:a16="http://schemas.microsoft.com/office/drawing/2014/main" id="{54CB0776-755D-B35F-8762-526EF2D84B2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18:35</a:t>
            </a:r>
          </a:p>
        </p:txBody>
      </p:sp>
      <p:sp>
        <p:nvSpPr>
          <p:cNvPr id="4" name="Content Placeholder 3"/>
          <p:cNvSpPr>
            <a:spLocks noGrp="1"/>
          </p:cNvSpPr>
          <p:nvPr>
            <p:ph sz="half" idx="2"/>
          </p:nvPr>
        </p:nvSpPr>
        <p:spPr/>
        <p:txBody>
          <a:bodyPr>
            <a:normAutofit/>
          </a:bodyPr>
          <a:lstStyle/>
          <a:p>
            <a:r>
              <a:rPr sz="2800" dirty="0"/>
              <a:t>Pilate answered, Am I a Jew? Thine own nation and the chief priests have delivered thee unto me: what hast thou done?</a:t>
            </a:r>
          </a:p>
        </p:txBody>
      </p:sp>
      <p:pic>
        <p:nvPicPr>
          <p:cNvPr id="13316" name="Picture 4" descr="Pilate answered, ‘I am not a Jew am I? Your own people and your Chief Priests handed you over to me. What have you done?’ – Slide 10">
            <a:extLst>
              <a:ext uri="{FF2B5EF4-FFF2-40B4-BE49-F238E27FC236}">
                <a16:creationId xmlns:a16="http://schemas.microsoft.com/office/drawing/2014/main" id="{9D8CC13F-FF1A-2584-5F35-35B3C5DEC0A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695492"/>
            <a:ext cx="3897159" cy="29228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18:36</a:t>
            </a:r>
          </a:p>
        </p:txBody>
      </p:sp>
      <p:sp>
        <p:nvSpPr>
          <p:cNvPr id="4" name="Content Placeholder 3"/>
          <p:cNvSpPr>
            <a:spLocks noGrp="1"/>
          </p:cNvSpPr>
          <p:nvPr>
            <p:ph sz="half" idx="2"/>
          </p:nvPr>
        </p:nvSpPr>
        <p:spPr/>
        <p:txBody>
          <a:bodyPr>
            <a:normAutofit fontScale="92500" lnSpcReduction="10000"/>
          </a:bodyPr>
          <a:lstStyle/>
          <a:p>
            <a:r>
              <a:rPr sz="2400" dirty="0"/>
              <a:t>Jesus answered, My kingdom is not of this world: if my kingdom were of this world, then would my servants fight, that I should not be delivered to the Jews: but now is my kingdom not from hence.</a:t>
            </a:r>
          </a:p>
        </p:txBody>
      </p:sp>
      <p:pic>
        <p:nvPicPr>
          <p:cNvPr id="14338" name="Picture 2" descr="Jesus replied, ‘My Kingdom is not from this world. If My kingdom were of this world, My servants would be fighting to keep me from being handed over to the Jewish authorities. But as it is, my Kingdom is not from here.’ – Slide 11">
            <a:extLst>
              <a:ext uri="{FF2B5EF4-FFF2-40B4-BE49-F238E27FC236}">
                <a16:creationId xmlns:a16="http://schemas.microsoft.com/office/drawing/2014/main" id="{771BE474-B4CD-81F9-81D1-AE52F2678F5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18:37</a:t>
            </a:r>
          </a:p>
        </p:txBody>
      </p:sp>
      <p:sp>
        <p:nvSpPr>
          <p:cNvPr id="4" name="Content Placeholder 3"/>
          <p:cNvSpPr>
            <a:spLocks noGrp="1"/>
          </p:cNvSpPr>
          <p:nvPr>
            <p:ph sz="half" idx="2"/>
          </p:nvPr>
        </p:nvSpPr>
        <p:spPr/>
        <p:txBody>
          <a:bodyPr>
            <a:normAutofit fontScale="92500" lnSpcReduction="20000"/>
          </a:bodyPr>
          <a:lstStyle/>
          <a:p>
            <a:r>
              <a:rPr sz="2400" dirty="0"/>
              <a:t>Pilate therefore said unto him, Art thou a king then? Jesus answered, Thou sayest that I am a king. To this end was I born, and for this cause came I into the world, that I should bear witness unto the truth. Every one that is of the truth heareth my voice.</a:t>
            </a:r>
          </a:p>
        </p:txBody>
      </p:sp>
      <p:pic>
        <p:nvPicPr>
          <p:cNvPr id="15362" name="Picture 2" descr="Then Pilate said, ‘So you are a King. Jesus replied, ‘You say that I am a King, For this reason I was born and for this reason I came into the world, to testify to the truth. Everyone who belongs to the truth, listens to my voice.’ – Slide 12">
            <a:extLst>
              <a:ext uri="{FF2B5EF4-FFF2-40B4-BE49-F238E27FC236}">
                <a16:creationId xmlns:a16="http://schemas.microsoft.com/office/drawing/2014/main" id="{B33536D0-5777-5639-B819-2FFD2C2F523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5754" t="8129" b="4471"/>
          <a:stretch/>
        </p:blipFill>
        <p:spPr bwMode="auto">
          <a:xfrm>
            <a:off x="1178921" y="2489203"/>
            <a:ext cx="3324499" cy="3392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18:38</a:t>
            </a:r>
          </a:p>
        </p:txBody>
      </p:sp>
      <p:sp>
        <p:nvSpPr>
          <p:cNvPr id="4" name="Content Placeholder 3"/>
          <p:cNvSpPr>
            <a:spLocks noGrp="1"/>
          </p:cNvSpPr>
          <p:nvPr>
            <p:ph sz="half" idx="2"/>
          </p:nvPr>
        </p:nvSpPr>
        <p:spPr/>
        <p:txBody>
          <a:bodyPr>
            <a:normAutofit fontScale="92500"/>
          </a:bodyPr>
          <a:lstStyle/>
          <a:p>
            <a:r>
              <a:rPr sz="2800" dirty="0"/>
              <a:t>Pilate saith unto him, What is truth? And when he had said this, he went out again unto the Jews, and saith unto them, I find in him no fault at all.</a:t>
            </a:r>
          </a:p>
        </p:txBody>
      </p:sp>
      <p:pic>
        <p:nvPicPr>
          <p:cNvPr id="16386" name="Picture 2" descr="So Pilate came outside to them and said. ‘What accusation do you bring against this man?’ – Slide 4">
            <a:extLst>
              <a:ext uri="{FF2B5EF4-FFF2-40B4-BE49-F238E27FC236}">
                <a16:creationId xmlns:a16="http://schemas.microsoft.com/office/drawing/2014/main" id="{A2BBE5B8-2E79-9992-FA72-815B6AF2D22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19:4</a:t>
            </a:r>
          </a:p>
        </p:txBody>
      </p:sp>
      <p:sp>
        <p:nvSpPr>
          <p:cNvPr id="4" name="Content Placeholder 3"/>
          <p:cNvSpPr>
            <a:spLocks noGrp="1"/>
          </p:cNvSpPr>
          <p:nvPr>
            <p:ph sz="half" idx="2"/>
          </p:nvPr>
        </p:nvSpPr>
        <p:spPr/>
        <p:txBody>
          <a:bodyPr>
            <a:normAutofit/>
          </a:bodyPr>
          <a:lstStyle/>
          <a:p>
            <a:r>
              <a:rPr sz="2800" dirty="0"/>
              <a:t>Pilate therefore went forth again, and saith unto them, Behold, I bring him forth to you, that ye may know that I find no fault in him.</a:t>
            </a:r>
          </a:p>
        </p:txBody>
      </p:sp>
      <p:pic>
        <p:nvPicPr>
          <p:cNvPr id="17410" name="Picture 2" descr="And Pilate went out to the Jewish leaders and said, ‘Look I am bringing Jesus out to you, so you know I find no reason for an accusation against Him.’ – Slide 1">
            <a:extLst>
              <a:ext uri="{FF2B5EF4-FFF2-40B4-BE49-F238E27FC236}">
                <a16:creationId xmlns:a16="http://schemas.microsoft.com/office/drawing/2014/main" id="{6F57A055-A5A0-29D0-B157-8A2792BCE20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Saw and Believed - John 20:1</a:t>
            </a:r>
          </a:p>
        </p:txBody>
      </p:sp>
      <p:sp>
        <p:nvSpPr>
          <p:cNvPr id="3" name="Content Placeholder 2"/>
          <p:cNvSpPr>
            <a:spLocks noGrp="1"/>
          </p:cNvSpPr>
          <p:nvPr>
            <p:ph sz="half" idx="1"/>
          </p:nvPr>
        </p:nvSpPr>
        <p:spPr/>
        <p:txBody>
          <a:bodyPr>
            <a:normAutofit fontScale="92500" lnSpcReduction="10000"/>
          </a:bodyPr>
          <a:lstStyle/>
          <a:p>
            <a:r>
              <a:rPr sz="2800" dirty="0"/>
              <a:t>The first day of the week cometh Mary Magdalene early, when it was yet dark, unto the </a:t>
            </a:r>
            <a:r>
              <a:rPr sz="2800" dirty="0" err="1"/>
              <a:t>sepulchre</a:t>
            </a:r>
            <a:r>
              <a:rPr sz="2800" dirty="0"/>
              <a:t>, and </a:t>
            </a:r>
            <a:r>
              <a:rPr sz="2800" dirty="0" err="1"/>
              <a:t>seeth</a:t>
            </a:r>
            <a:r>
              <a:rPr sz="2800" dirty="0"/>
              <a:t> the stone taken away from the </a:t>
            </a:r>
            <a:r>
              <a:rPr sz="2800" dirty="0" err="1"/>
              <a:t>sepulchre</a:t>
            </a:r>
            <a:r>
              <a:rPr sz="2800" dirty="0"/>
              <a:t>.</a:t>
            </a:r>
          </a:p>
        </p:txBody>
      </p:sp>
      <p:pic>
        <p:nvPicPr>
          <p:cNvPr id="1026" name="Picture 2" descr="When they arrived they found the large stone rolled away from the tomb. (There had been a violent earthquake and an angel of the Lord had descended and rolled it back. The guards were so frightened and shaken they had run off). – Slide 2">
            <a:extLst>
              <a:ext uri="{FF2B5EF4-FFF2-40B4-BE49-F238E27FC236}">
                <a16:creationId xmlns:a16="http://schemas.microsoft.com/office/drawing/2014/main" id="{4AF00769-8177-700E-E12D-D2EB1895AFA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03420" y="2689921"/>
            <a:ext cx="4172214" cy="31291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19:5</a:t>
            </a:r>
          </a:p>
        </p:txBody>
      </p:sp>
      <p:sp>
        <p:nvSpPr>
          <p:cNvPr id="4" name="Content Placeholder 3"/>
          <p:cNvSpPr>
            <a:spLocks noGrp="1"/>
          </p:cNvSpPr>
          <p:nvPr>
            <p:ph sz="half" idx="2"/>
          </p:nvPr>
        </p:nvSpPr>
        <p:spPr/>
        <p:txBody>
          <a:bodyPr>
            <a:normAutofit/>
          </a:bodyPr>
          <a:lstStyle/>
          <a:p>
            <a:r>
              <a:rPr sz="2800" dirty="0"/>
              <a:t>Then came Jesus forth, wearing the crown of thorns, and the purple robe. And Pilate saith unto them, Behold the man!</a:t>
            </a:r>
          </a:p>
        </p:txBody>
      </p:sp>
      <p:pic>
        <p:nvPicPr>
          <p:cNvPr id="18434" name="Picture 2" descr="So Jesus came outside, wearing the crown of thorns and the purple robe. Pilate said, ‘Look here is the man.’ – Slide 2">
            <a:extLst>
              <a:ext uri="{FF2B5EF4-FFF2-40B4-BE49-F238E27FC236}">
                <a16:creationId xmlns:a16="http://schemas.microsoft.com/office/drawing/2014/main" id="{B1B6AD11-94FC-3789-FEEB-EB984D01CBD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19:6</a:t>
            </a:r>
          </a:p>
        </p:txBody>
      </p:sp>
      <p:sp>
        <p:nvSpPr>
          <p:cNvPr id="4" name="Content Placeholder 3"/>
          <p:cNvSpPr>
            <a:spLocks noGrp="1"/>
          </p:cNvSpPr>
          <p:nvPr>
            <p:ph sz="half" idx="2"/>
          </p:nvPr>
        </p:nvSpPr>
        <p:spPr/>
        <p:txBody>
          <a:bodyPr>
            <a:normAutofit lnSpcReduction="10000"/>
          </a:bodyPr>
          <a:lstStyle/>
          <a:p>
            <a:r>
              <a:rPr sz="2400" dirty="0"/>
              <a:t>When the chief priests therefore and officers saw him, they cried out, saying, Crucify him, crucify him. Pilate saith unto them, Take ye him, and crucify him: for I find no fault in him.</a:t>
            </a:r>
          </a:p>
        </p:txBody>
      </p:sp>
      <p:pic>
        <p:nvPicPr>
          <p:cNvPr id="19458" name="Picture 2" descr="When the Chief Priests and their officers saw Him they shouted out, ‘Crucify Him! Crucify Him!’ – Slide 3">
            <a:extLst>
              <a:ext uri="{FF2B5EF4-FFF2-40B4-BE49-F238E27FC236}">
                <a16:creationId xmlns:a16="http://schemas.microsoft.com/office/drawing/2014/main" id="{9C615169-DC90-8E88-ADA8-F02167A85F5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19:7</a:t>
            </a:r>
          </a:p>
        </p:txBody>
      </p:sp>
      <p:sp>
        <p:nvSpPr>
          <p:cNvPr id="4" name="Content Placeholder 3"/>
          <p:cNvSpPr>
            <a:spLocks noGrp="1"/>
          </p:cNvSpPr>
          <p:nvPr>
            <p:ph sz="half" idx="2"/>
          </p:nvPr>
        </p:nvSpPr>
        <p:spPr/>
        <p:txBody>
          <a:bodyPr>
            <a:normAutofit/>
          </a:bodyPr>
          <a:lstStyle/>
          <a:p>
            <a:r>
              <a:rPr sz="2800" dirty="0"/>
              <a:t>The Jews answered him, We have a law, and by our law he ought to die, because he made himself the Son of God.</a:t>
            </a:r>
          </a:p>
        </p:txBody>
      </p:sp>
      <p:pic>
        <p:nvPicPr>
          <p:cNvPr id="20482" name="Picture 2" descr="They replied, ’If this man were not a criminal we would not have handed Him over to you.’ – Slide 5">
            <a:extLst>
              <a:ext uri="{FF2B5EF4-FFF2-40B4-BE49-F238E27FC236}">
                <a16:creationId xmlns:a16="http://schemas.microsoft.com/office/drawing/2014/main" id="{CF5381EE-FD81-81CE-61C3-6BB661837A1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19:8</a:t>
            </a:r>
          </a:p>
        </p:txBody>
      </p:sp>
      <p:sp>
        <p:nvSpPr>
          <p:cNvPr id="4" name="Content Placeholder 3"/>
          <p:cNvSpPr>
            <a:spLocks noGrp="1"/>
          </p:cNvSpPr>
          <p:nvPr>
            <p:ph sz="half" idx="2"/>
          </p:nvPr>
        </p:nvSpPr>
        <p:spPr/>
        <p:txBody>
          <a:bodyPr>
            <a:normAutofit/>
          </a:bodyPr>
          <a:lstStyle/>
          <a:p>
            <a:r>
              <a:rPr sz="3200" dirty="0"/>
              <a:t>When Pilate therefore heard that saying, he was the more afraid;</a:t>
            </a:r>
          </a:p>
        </p:txBody>
      </p:sp>
      <p:pic>
        <p:nvPicPr>
          <p:cNvPr id="21506" name="Picture 2" descr="Now it was very early morning. – Slide 2">
            <a:extLst>
              <a:ext uri="{FF2B5EF4-FFF2-40B4-BE49-F238E27FC236}">
                <a16:creationId xmlns:a16="http://schemas.microsoft.com/office/drawing/2014/main" id="{57ABE02F-7A85-99AD-F8F7-46996D8C6DF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19:9</a:t>
            </a:r>
          </a:p>
        </p:txBody>
      </p:sp>
      <p:sp>
        <p:nvSpPr>
          <p:cNvPr id="4" name="Content Placeholder 3"/>
          <p:cNvSpPr>
            <a:spLocks noGrp="1"/>
          </p:cNvSpPr>
          <p:nvPr>
            <p:ph sz="half" idx="2"/>
          </p:nvPr>
        </p:nvSpPr>
        <p:spPr/>
        <p:txBody>
          <a:bodyPr>
            <a:normAutofit/>
          </a:bodyPr>
          <a:lstStyle/>
          <a:p>
            <a:r>
              <a:rPr sz="2800" dirty="0"/>
              <a:t>And went again into the judgment hall, and saith unto Jesus, Whence art thou? But Jesus gave him no answer.</a:t>
            </a:r>
          </a:p>
        </p:txBody>
      </p:sp>
      <p:pic>
        <p:nvPicPr>
          <p:cNvPr id="22530" name="Picture 2" descr="Jesus replied, ‘You would have no authority over Me at all unless it was given you from above. For the one who handed Me over to you is guilty of greater sin.’ – Slide 7">
            <a:extLst>
              <a:ext uri="{FF2B5EF4-FFF2-40B4-BE49-F238E27FC236}">
                <a16:creationId xmlns:a16="http://schemas.microsoft.com/office/drawing/2014/main" id="{E267B417-342B-CDEB-6DA8-5768B71CB55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19:10</a:t>
            </a:r>
          </a:p>
        </p:txBody>
      </p:sp>
      <p:sp>
        <p:nvSpPr>
          <p:cNvPr id="4" name="Content Placeholder 3"/>
          <p:cNvSpPr>
            <a:spLocks noGrp="1"/>
          </p:cNvSpPr>
          <p:nvPr>
            <p:ph sz="half" idx="2"/>
          </p:nvPr>
        </p:nvSpPr>
        <p:spPr/>
        <p:txBody>
          <a:bodyPr>
            <a:normAutofit fontScale="92500"/>
          </a:bodyPr>
          <a:lstStyle/>
          <a:p>
            <a:r>
              <a:rPr sz="2800" dirty="0"/>
              <a:t>Then saith Pilate unto him, </a:t>
            </a:r>
            <a:r>
              <a:rPr sz="2800" dirty="0" err="1"/>
              <a:t>Speakest</a:t>
            </a:r>
            <a:r>
              <a:rPr sz="2800" dirty="0"/>
              <a:t> thou not unto me? knowest thou not that I have power to crucify thee, and have power to release thee?</a:t>
            </a:r>
          </a:p>
        </p:txBody>
      </p:sp>
      <p:pic>
        <p:nvPicPr>
          <p:cNvPr id="23554" name="Picture 2" descr="6 When Pilate heard what He said he was more afraid than ever and he went back into the Governor’s residence and said to Jesus, ‘Where do you come from?’ But Jesus gave him no answer. So Pilate said, ‘You refuse to speak to me? Don’t you know I have the authority to release you and to crucify you?’ – Slide 6">
            <a:extLst>
              <a:ext uri="{FF2B5EF4-FFF2-40B4-BE49-F238E27FC236}">
                <a16:creationId xmlns:a16="http://schemas.microsoft.com/office/drawing/2014/main" id="{BF5DF878-35F2-D155-C818-D982B195780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19:11</a:t>
            </a:r>
          </a:p>
        </p:txBody>
      </p:sp>
      <p:sp>
        <p:nvSpPr>
          <p:cNvPr id="4" name="Content Placeholder 3"/>
          <p:cNvSpPr>
            <a:spLocks noGrp="1"/>
          </p:cNvSpPr>
          <p:nvPr>
            <p:ph sz="half" idx="2"/>
          </p:nvPr>
        </p:nvSpPr>
        <p:spPr/>
        <p:txBody>
          <a:bodyPr>
            <a:normAutofit fontScale="92500" lnSpcReduction="20000"/>
          </a:bodyPr>
          <a:lstStyle/>
          <a:p>
            <a:r>
              <a:rPr sz="2800" dirty="0"/>
              <a:t>Jesus answered, Thou </a:t>
            </a:r>
            <a:r>
              <a:rPr sz="2800" dirty="0" err="1"/>
              <a:t>couldest</a:t>
            </a:r>
            <a:r>
              <a:rPr sz="2800" dirty="0"/>
              <a:t> have no power at all against me, except it were given thee from above: therefore he that delivered me unto thee hath the greater sin.</a:t>
            </a:r>
          </a:p>
        </p:txBody>
      </p:sp>
      <p:pic>
        <p:nvPicPr>
          <p:cNvPr id="24578" name="Picture 2" descr="The Jewish leaders replied, ‘We have a law and according to our law He ought to die because He claimed to be the Son of God.’ – Slide 5">
            <a:extLst>
              <a:ext uri="{FF2B5EF4-FFF2-40B4-BE49-F238E27FC236}">
                <a16:creationId xmlns:a16="http://schemas.microsoft.com/office/drawing/2014/main" id="{A090AF92-4C44-39E8-CEB4-3BB6B21F4A0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19:12</a:t>
            </a:r>
          </a:p>
        </p:txBody>
      </p:sp>
      <p:sp>
        <p:nvSpPr>
          <p:cNvPr id="4" name="Content Placeholder 3"/>
          <p:cNvSpPr>
            <a:spLocks noGrp="1"/>
          </p:cNvSpPr>
          <p:nvPr>
            <p:ph sz="half" idx="2"/>
          </p:nvPr>
        </p:nvSpPr>
        <p:spPr/>
        <p:txBody>
          <a:bodyPr>
            <a:normAutofit fontScale="92500"/>
          </a:bodyPr>
          <a:lstStyle/>
          <a:p>
            <a:r>
              <a:rPr sz="2400" dirty="0"/>
              <a:t>And from thenceforth Pilate sought to release him: but the Jews cried out, saying, If thou let this man go, thou art not Caesar's friend: whosoever maketh himself a king </a:t>
            </a:r>
            <a:r>
              <a:rPr sz="2400" dirty="0" err="1"/>
              <a:t>speaketh</a:t>
            </a:r>
            <a:r>
              <a:rPr sz="2400" dirty="0"/>
              <a:t> against Caesar.</a:t>
            </a:r>
          </a:p>
        </p:txBody>
      </p:sp>
      <p:pic>
        <p:nvPicPr>
          <p:cNvPr id="25602" name="Picture 2" descr="From this point on Pilate tried to release Him but the Jewish leaders shouted out, ‘If you release this Man, you are no friend of Caesar. Everyone who claims to be a King opposes Caesar.’ – Slide 8">
            <a:extLst>
              <a:ext uri="{FF2B5EF4-FFF2-40B4-BE49-F238E27FC236}">
                <a16:creationId xmlns:a16="http://schemas.microsoft.com/office/drawing/2014/main" id="{1E2B3A7C-6C04-F106-6444-CE44BDB2C13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19:13</a:t>
            </a:r>
          </a:p>
        </p:txBody>
      </p:sp>
      <p:sp>
        <p:nvSpPr>
          <p:cNvPr id="4" name="Content Placeholder 3"/>
          <p:cNvSpPr>
            <a:spLocks noGrp="1"/>
          </p:cNvSpPr>
          <p:nvPr>
            <p:ph sz="half" idx="2"/>
          </p:nvPr>
        </p:nvSpPr>
        <p:spPr/>
        <p:txBody>
          <a:bodyPr>
            <a:normAutofit fontScale="85000" lnSpcReduction="10000"/>
          </a:bodyPr>
          <a:lstStyle/>
          <a:p>
            <a:r>
              <a:rPr sz="2800" dirty="0"/>
              <a:t>When Pilate therefore heard that saying, he brought Jesus forth, and sat down in the judgment seat in a place that is called the Pavement, but in the Hebrew, </a:t>
            </a:r>
            <a:r>
              <a:rPr sz="2800" dirty="0" err="1"/>
              <a:t>Gabbatha</a:t>
            </a:r>
            <a:r>
              <a:rPr sz="2800" dirty="0"/>
              <a:t>.</a:t>
            </a:r>
          </a:p>
        </p:txBody>
      </p:sp>
      <p:pic>
        <p:nvPicPr>
          <p:cNvPr id="26626" name="Picture 2" descr="Then Pilate released Barabbas for them. But after he had Jesus flogged he handed Him over to be crucified. – Slide 12">
            <a:extLst>
              <a:ext uri="{FF2B5EF4-FFF2-40B4-BE49-F238E27FC236}">
                <a16:creationId xmlns:a16="http://schemas.microsoft.com/office/drawing/2014/main" id="{1AE230A1-3A25-F617-FDB2-482F3A85A57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48310" y="2687540"/>
            <a:ext cx="4092271" cy="30692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19:14</a:t>
            </a:r>
          </a:p>
        </p:txBody>
      </p:sp>
      <p:sp>
        <p:nvSpPr>
          <p:cNvPr id="4" name="Content Placeholder 3"/>
          <p:cNvSpPr>
            <a:spLocks noGrp="1"/>
          </p:cNvSpPr>
          <p:nvPr>
            <p:ph sz="half" idx="2"/>
          </p:nvPr>
        </p:nvSpPr>
        <p:spPr/>
        <p:txBody>
          <a:bodyPr>
            <a:normAutofit fontScale="92500" lnSpcReduction="10000"/>
          </a:bodyPr>
          <a:lstStyle/>
          <a:p>
            <a:r>
              <a:rPr sz="3200" dirty="0"/>
              <a:t>And it was the preparation of the </a:t>
            </a:r>
            <a:r>
              <a:rPr sz="3200" dirty="0" err="1"/>
              <a:t>passover</a:t>
            </a:r>
            <a:r>
              <a:rPr sz="3200" dirty="0"/>
              <a:t>, and about the sixth hour: and he saith unto the Jews, Behold your King!</a:t>
            </a:r>
          </a:p>
        </p:txBody>
      </p:sp>
      <p:pic>
        <p:nvPicPr>
          <p:cNvPr id="27650" name="Picture 2" descr="Pilate said, ‘You take Him and crucify Him. Certainly I find no reason for an accusation against Him.’ – Slide 4">
            <a:extLst>
              <a:ext uri="{FF2B5EF4-FFF2-40B4-BE49-F238E27FC236}">
                <a16:creationId xmlns:a16="http://schemas.microsoft.com/office/drawing/2014/main" id="{AC45C296-5EFC-873A-8D9A-3111968D226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Saw and Believed - John 20:2</a:t>
            </a:r>
          </a:p>
        </p:txBody>
      </p:sp>
      <p:sp>
        <p:nvSpPr>
          <p:cNvPr id="3" name="Content Placeholder 2"/>
          <p:cNvSpPr>
            <a:spLocks noGrp="1"/>
          </p:cNvSpPr>
          <p:nvPr>
            <p:ph sz="half" idx="1"/>
          </p:nvPr>
        </p:nvSpPr>
        <p:spPr/>
        <p:txBody>
          <a:bodyPr>
            <a:normAutofit fontScale="92500" lnSpcReduction="10000"/>
          </a:bodyPr>
          <a:lstStyle/>
          <a:p>
            <a:r>
              <a:rPr sz="2400" dirty="0"/>
              <a:t>Then she </a:t>
            </a:r>
            <a:r>
              <a:rPr sz="2400" dirty="0" err="1"/>
              <a:t>runneth</a:t>
            </a:r>
            <a:r>
              <a:rPr sz="2400" dirty="0"/>
              <a:t>, and cometh to Simon Peter, and to the other disciple, whom Jesus loved, and saith unto them, They have taken away the Lord out of the </a:t>
            </a:r>
            <a:r>
              <a:rPr sz="2400" dirty="0" err="1"/>
              <a:t>sepulchre</a:t>
            </a:r>
            <a:r>
              <a:rPr sz="2400" dirty="0"/>
              <a:t>, and we know not where they have laid him.</a:t>
            </a:r>
          </a:p>
        </p:txBody>
      </p:sp>
      <p:pic>
        <p:nvPicPr>
          <p:cNvPr id="2050" name="Picture 2" descr="Suddenly two men in clothes that gleamed like lightning appeared. The women cowered in fright. ‘Why do you look for the living among the dead?’ they asked. ‘He is not here – Slide 4">
            <a:extLst>
              <a:ext uri="{FF2B5EF4-FFF2-40B4-BE49-F238E27FC236}">
                <a16:creationId xmlns:a16="http://schemas.microsoft.com/office/drawing/2014/main" id="{948DAF3D-22B9-163A-2FCD-7670ADB5C5F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890639"/>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19:15</a:t>
            </a:r>
          </a:p>
        </p:txBody>
      </p:sp>
      <p:sp>
        <p:nvSpPr>
          <p:cNvPr id="4" name="Content Placeholder 3"/>
          <p:cNvSpPr>
            <a:spLocks noGrp="1"/>
          </p:cNvSpPr>
          <p:nvPr>
            <p:ph sz="half" idx="2"/>
          </p:nvPr>
        </p:nvSpPr>
        <p:spPr/>
        <p:txBody>
          <a:bodyPr>
            <a:normAutofit fontScale="92500" lnSpcReduction="20000"/>
          </a:bodyPr>
          <a:lstStyle/>
          <a:p>
            <a:r>
              <a:rPr sz="2800" dirty="0"/>
              <a:t>But they cried out, Away with him, away with him, crucify him. Pilate saith unto them, Shall I crucify your King? The chief priests answered, We have no king but Caesar.</a:t>
            </a:r>
          </a:p>
        </p:txBody>
      </p:sp>
      <p:pic>
        <p:nvPicPr>
          <p:cNvPr id="28674" name="Picture 2" descr="When Pilate heard these words, he brought Jesus outside and sat down on the judgment seat in the place called the stone pavement (Golgotha in Aramaic). Pilate said, ‘Look here is your King.’ – Slide 9">
            <a:extLst>
              <a:ext uri="{FF2B5EF4-FFF2-40B4-BE49-F238E27FC236}">
                <a16:creationId xmlns:a16="http://schemas.microsoft.com/office/drawing/2014/main" id="{AD348E54-AAE8-C7E8-DD1F-B7D9E6BAE56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Seeing - John 19:16</a:t>
            </a:r>
          </a:p>
        </p:txBody>
      </p:sp>
      <p:sp>
        <p:nvSpPr>
          <p:cNvPr id="4" name="Content Placeholder 3"/>
          <p:cNvSpPr>
            <a:spLocks noGrp="1"/>
          </p:cNvSpPr>
          <p:nvPr>
            <p:ph sz="half" idx="2"/>
          </p:nvPr>
        </p:nvSpPr>
        <p:spPr/>
        <p:txBody>
          <a:bodyPr>
            <a:normAutofit fontScale="92500"/>
          </a:bodyPr>
          <a:lstStyle/>
          <a:p>
            <a:r>
              <a:rPr sz="3200" dirty="0"/>
              <a:t>Then delivered he him therefore unto them to be crucified. And they took Jesus, and led him away.</a:t>
            </a:r>
          </a:p>
        </p:txBody>
      </p:sp>
      <p:pic>
        <p:nvPicPr>
          <p:cNvPr id="29698" name="Picture 2" descr="In reply all the people said, ‘Let his blood be on us and on our children.’ – Slide 11">
            <a:extLst>
              <a:ext uri="{FF2B5EF4-FFF2-40B4-BE49-F238E27FC236}">
                <a16:creationId xmlns:a16="http://schemas.microsoft.com/office/drawing/2014/main" id="{AFC76BF2-2836-2C43-8A30-AB8E0C1F985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5ED02-B3A8-E25C-CB6A-7513295E13E1}"/>
              </a:ext>
            </a:extLst>
          </p:cNvPr>
          <p:cNvSpPr>
            <a:spLocks noGrp="1"/>
          </p:cNvSpPr>
          <p:nvPr>
            <p:ph type="title"/>
          </p:nvPr>
        </p:nvSpPr>
        <p:spPr>
          <a:xfrm>
            <a:off x="1128060" y="580444"/>
            <a:ext cx="6160385" cy="3900115"/>
          </a:xfrm>
        </p:spPr>
        <p:txBody>
          <a:bodyPr/>
          <a:lstStyle/>
          <a:p>
            <a:r>
              <a:rPr lang="en-US" sz="2800" b="0" i="0" dirty="0">
                <a:solidFill>
                  <a:srgbClr val="FFFFFF"/>
                </a:solidFill>
                <a:effectLst/>
                <a:latin typeface="Raleway" pitchFamily="2" charset="0"/>
              </a:rPr>
              <a:t>Pilate longed to deliver Jesus. But he saw that he could not do this, and yet retain his own position and honor. Rather than lose his worldly power, he chose to sacrifice an innocent life. How many, to escape loss or suffering, in like manner sacrifice principle. </a:t>
            </a:r>
            <a:endParaRPr lang="en-US" sz="2800" dirty="0"/>
          </a:p>
        </p:txBody>
      </p:sp>
      <p:sp>
        <p:nvSpPr>
          <p:cNvPr id="3" name="Text Placeholder 2">
            <a:extLst>
              <a:ext uri="{FF2B5EF4-FFF2-40B4-BE49-F238E27FC236}">
                <a16:creationId xmlns:a16="http://schemas.microsoft.com/office/drawing/2014/main" id="{A91EC8AC-A627-E9C2-195A-19571258DE2A}"/>
              </a:ext>
            </a:extLst>
          </p:cNvPr>
          <p:cNvSpPr>
            <a:spLocks noGrp="1"/>
          </p:cNvSpPr>
          <p:nvPr>
            <p:ph type="body" sz="half" idx="13"/>
          </p:nvPr>
        </p:nvSpPr>
        <p:spPr>
          <a:xfrm>
            <a:off x="5262880" y="6270509"/>
            <a:ext cx="3513952" cy="512438"/>
          </a:xfrm>
        </p:spPr>
        <p:txBody>
          <a:bodyPr>
            <a:normAutofit/>
          </a:bodyPr>
          <a:lstStyle/>
          <a:p>
            <a:r>
              <a:rPr lang="en-US" sz="2000" dirty="0">
                <a:solidFill>
                  <a:schemeClr val="accent1"/>
                </a:solidFill>
              </a:rPr>
              <a:t>The Desire of Ages pg. 738</a:t>
            </a:r>
          </a:p>
        </p:txBody>
      </p:sp>
      <p:sp>
        <p:nvSpPr>
          <p:cNvPr id="4" name="Text Placeholder 3">
            <a:extLst>
              <a:ext uri="{FF2B5EF4-FFF2-40B4-BE49-F238E27FC236}">
                <a16:creationId xmlns:a16="http://schemas.microsoft.com/office/drawing/2014/main" id="{4F20323C-DDCD-F5A3-7765-618AD37168F4}"/>
              </a:ext>
            </a:extLst>
          </p:cNvPr>
          <p:cNvSpPr>
            <a:spLocks noGrp="1"/>
          </p:cNvSpPr>
          <p:nvPr>
            <p:ph type="body" sz="half" idx="2"/>
          </p:nvPr>
        </p:nvSpPr>
        <p:spPr>
          <a:xfrm>
            <a:off x="469128" y="4707172"/>
            <a:ext cx="8213696" cy="1570383"/>
          </a:xfrm>
        </p:spPr>
        <p:txBody>
          <a:bodyPr>
            <a:normAutofit fontScale="92500" lnSpcReduction="10000"/>
          </a:bodyPr>
          <a:lstStyle/>
          <a:p>
            <a:r>
              <a:rPr lang="en-US" sz="2800" b="0" i="0" dirty="0">
                <a:solidFill>
                  <a:schemeClr val="tx1"/>
                </a:solidFill>
                <a:effectLst/>
                <a:latin typeface="Raleway" pitchFamily="2" charset="0"/>
              </a:rPr>
              <a:t>Conscience and duty point one way, and self-interest points another. The current sets strongly in the wrong direction, and he who compromises with evil is swept away into the thick darkness of guilt. </a:t>
            </a:r>
            <a:endParaRPr lang="en-US" sz="2800" dirty="0">
              <a:solidFill>
                <a:schemeClr val="tx1"/>
              </a:solidFill>
            </a:endParaRPr>
          </a:p>
        </p:txBody>
      </p:sp>
    </p:spTree>
    <p:extLst>
      <p:ext uri="{BB962C8B-B14F-4D97-AF65-F5344CB8AC3E}">
        <p14:creationId xmlns:p14="http://schemas.microsoft.com/office/powerpoint/2010/main" val="2545380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Seeing - John 20:11</a:t>
            </a:r>
          </a:p>
        </p:txBody>
      </p:sp>
      <p:sp>
        <p:nvSpPr>
          <p:cNvPr id="3" name="Content Placeholder 2"/>
          <p:cNvSpPr>
            <a:spLocks noGrp="1"/>
          </p:cNvSpPr>
          <p:nvPr>
            <p:ph sz="half" idx="1"/>
          </p:nvPr>
        </p:nvSpPr>
        <p:spPr/>
        <p:txBody>
          <a:bodyPr>
            <a:normAutofit/>
          </a:bodyPr>
          <a:lstStyle/>
          <a:p>
            <a:r>
              <a:rPr sz="2800" dirty="0"/>
              <a:t>But Mary stood without at the </a:t>
            </a:r>
            <a:r>
              <a:rPr sz="2800" dirty="0" err="1"/>
              <a:t>sepulchre</a:t>
            </a:r>
            <a:r>
              <a:rPr sz="2800" dirty="0"/>
              <a:t> weeping: and as she wept, she stooped down, and looked into the </a:t>
            </a:r>
            <a:r>
              <a:rPr sz="2800" dirty="0" err="1"/>
              <a:t>sepulchre</a:t>
            </a:r>
            <a:r>
              <a:rPr sz="2800" dirty="0"/>
              <a:t>,</a:t>
            </a:r>
          </a:p>
        </p:txBody>
      </p:sp>
      <p:pic>
        <p:nvPicPr>
          <p:cNvPr id="57346" name="Picture 2" descr="So the disciples went back to their homes but Mary stood outside the tomb. – Slide 1">
            <a:extLst>
              <a:ext uri="{FF2B5EF4-FFF2-40B4-BE49-F238E27FC236}">
                <a16:creationId xmlns:a16="http://schemas.microsoft.com/office/drawing/2014/main" id="{9E69A6E8-E133-0A67-9C10-49C5B284079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03420" y="2707759"/>
            <a:ext cx="3921602" cy="29412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Seeing - John 20:12</a:t>
            </a:r>
          </a:p>
        </p:txBody>
      </p:sp>
      <p:sp>
        <p:nvSpPr>
          <p:cNvPr id="3" name="Content Placeholder 2"/>
          <p:cNvSpPr>
            <a:spLocks noGrp="1"/>
          </p:cNvSpPr>
          <p:nvPr>
            <p:ph sz="half" idx="1"/>
          </p:nvPr>
        </p:nvSpPr>
        <p:spPr/>
        <p:txBody>
          <a:bodyPr>
            <a:normAutofit/>
          </a:bodyPr>
          <a:lstStyle/>
          <a:p>
            <a:r>
              <a:rPr sz="2800" dirty="0"/>
              <a:t>And </a:t>
            </a:r>
            <a:r>
              <a:rPr sz="2800" dirty="0" err="1"/>
              <a:t>seeth</a:t>
            </a:r>
            <a:r>
              <a:rPr sz="2800" dirty="0"/>
              <a:t> two angels in white sitting, the one at the head, and the other at the feet, where the body of Jesus had lain.</a:t>
            </a:r>
          </a:p>
        </p:txBody>
      </p:sp>
      <p:pic>
        <p:nvPicPr>
          <p:cNvPr id="58370" name="Picture 2" descr="They said to her, ‘Woman, why are you weeping?’ – Slide 3">
            <a:extLst>
              <a:ext uri="{FF2B5EF4-FFF2-40B4-BE49-F238E27FC236}">
                <a16:creationId xmlns:a16="http://schemas.microsoft.com/office/drawing/2014/main" id="{AA6ED1E9-718F-0908-B4B8-8A9EF5390A0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890639"/>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Seeing - John 20:13</a:t>
            </a:r>
          </a:p>
        </p:txBody>
      </p:sp>
      <p:sp>
        <p:nvSpPr>
          <p:cNvPr id="3" name="Content Placeholder 2"/>
          <p:cNvSpPr>
            <a:spLocks noGrp="1"/>
          </p:cNvSpPr>
          <p:nvPr>
            <p:ph sz="half" idx="1"/>
          </p:nvPr>
        </p:nvSpPr>
        <p:spPr/>
        <p:txBody>
          <a:bodyPr>
            <a:normAutofit fontScale="92500" lnSpcReduction="10000"/>
          </a:bodyPr>
          <a:lstStyle/>
          <a:p>
            <a:r>
              <a:rPr sz="2800" dirty="0"/>
              <a:t>And they say unto her, Woman, why </a:t>
            </a:r>
            <a:r>
              <a:rPr sz="2800" dirty="0" err="1"/>
              <a:t>weepest</a:t>
            </a:r>
            <a:r>
              <a:rPr sz="2800" dirty="0"/>
              <a:t> thou? She saith unto them, Because they have taken away my Lord, and I know not where they have laid him.</a:t>
            </a:r>
          </a:p>
        </p:txBody>
      </p:sp>
      <p:pic>
        <p:nvPicPr>
          <p:cNvPr id="59394" name="Picture 2" descr="Mary replied, ‘They have taken my Lord away and I do not know where they have put Him.’ – Slide 4">
            <a:extLst>
              <a:ext uri="{FF2B5EF4-FFF2-40B4-BE49-F238E27FC236}">
                <a16:creationId xmlns:a16="http://schemas.microsoft.com/office/drawing/2014/main" id="{2AC637D5-6764-4D6A-C7B3-6E0EA6062BA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890639"/>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Seeing - John 20:14</a:t>
            </a:r>
          </a:p>
        </p:txBody>
      </p:sp>
      <p:sp>
        <p:nvSpPr>
          <p:cNvPr id="3" name="Content Placeholder 2"/>
          <p:cNvSpPr>
            <a:spLocks noGrp="1"/>
          </p:cNvSpPr>
          <p:nvPr>
            <p:ph sz="half" idx="1"/>
          </p:nvPr>
        </p:nvSpPr>
        <p:spPr/>
        <p:txBody>
          <a:bodyPr>
            <a:normAutofit/>
          </a:bodyPr>
          <a:lstStyle/>
          <a:p>
            <a:r>
              <a:rPr sz="2800" dirty="0"/>
              <a:t>And when she had thus said, she turned herself back, and saw Jesus standing, and knew not that it was Jesus.</a:t>
            </a:r>
          </a:p>
        </p:txBody>
      </p:sp>
      <p:pic>
        <p:nvPicPr>
          <p:cNvPr id="60422" name="Picture 6" descr="As she said this, she turned around and saw Jesus standing there but she did not know it was Jesus. – Slide 5">
            <a:extLst>
              <a:ext uri="{FF2B5EF4-FFF2-40B4-BE49-F238E27FC236}">
                <a16:creationId xmlns:a16="http://schemas.microsoft.com/office/drawing/2014/main" id="{82F692FF-0A13-1540-3108-FE1B66D693F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890639"/>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Seeing - John 20:15</a:t>
            </a:r>
          </a:p>
        </p:txBody>
      </p:sp>
      <p:sp>
        <p:nvSpPr>
          <p:cNvPr id="3" name="Content Placeholder 2"/>
          <p:cNvSpPr>
            <a:spLocks noGrp="1"/>
          </p:cNvSpPr>
          <p:nvPr>
            <p:ph sz="half" idx="1"/>
          </p:nvPr>
        </p:nvSpPr>
        <p:spPr/>
        <p:txBody>
          <a:bodyPr>
            <a:normAutofit fontScale="92500" lnSpcReduction="10000"/>
          </a:bodyPr>
          <a:lstStyle/>
          <a:p>
            <a:r>
              <a:rPr sz="2400" dirty="0"/>
              <a:t>Jesus saith unto her, Woman, why </a:t>
            </a:r>
            <a:r>
              <a:rPr sz="2400" dirty="0" err="1"/>
              <a:t>weepest</a:t>
            </a:r>
            <a:r>
              <a:rPr sz="2400" dirty="0"/>
              <a:t> thou? whom </a:t>
            </a:r>
            <a:r>
              <a:rPr sz="2400" dirty="0" err="1"/>
              <a:t>seekest</a:t>
            </a:r>
            <a:r>
              <a:rPr sz="2400" dirty="0"/>
              <a:t> thou? She, supposing him to be the gardener, saith unto him, Sir, if thou have borne him hence, tell me where thou hast laid him, and I will take him away.</a:t>
            </a:r>
          </a:p>
        </p:txBody>
      </p:sp>
      <p:pic>
        <p:nvPicPr>
          <p:cNvPr id="61442" name="Picture 2" descr="Jesus said to her, ‘Woman, why are you weeping? Who are you looking for?’ – Slide 6">
            <a:extLst>
              <a:ext uri="{FF2B5EF4-FFF2-40B4-BE49-F238E27FC236}">
                <a16:creationId xmlns:a16="http://schemas.microsoft.com/office/drawing/2014/main" id="{CE4DED99-10B0-055C-908B-EC539E2AB3C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890639"/>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Seeing - John 20:16</a:t>
            </a:r>
          </a:p>
        </p:txBody>
      </p:sp>
      <p:sp>
        <p:nvSpPr>
          <p:cNvPr id="3" name="Content Placeholder 2"/>
          <p:cNvSpPr>
            <a:spLocks noGrp="1"/>
          </p:cNvSpPr>
          <p:nvPr>
            <p:ph sz="half" idx="1"/>
          </p:nvPr>
        </p:nvSpPr>
        <p:spPr/>
        <p:txBody>
          <a:bodyPr>
            <a:normAutofit/>
          </a:bodyPr>
          <a:lstStyle/>
          <a:p>
            <a:r>
              <a:rPr sz="3200" dirty="0"/>
              <a:t>Jesus saith unto her, Mary. She turned herself, and saith unto him, </a:t>
            </a:r>
            <a:r>
              <a:rPr sz="3200" dirty="0" err="1"/>
              <a:t>Rabboni</a:t>
            </a:r>
            <a:r>
              <a:rPr sz="3200" dirty="0"/>
              <a:t>; which is to say, Master.</a:t>
            </a:r>
          </a:p>
        </p:txBody>
      </p:sp>
      <p:pic>
        <p:nvPicPr>
          <p:cNvPr id="62466" name="Picture 2" descr="Jesus said to her, ‘Mary.’ – Slide 8">
            <a:extLst>
              <a:ext uri="{FF2B5EF4-FFF2-40B4-BE49-F238E27FC236}">
                <a16:creationId xmlns:a16="http://schemas.microsoft.com/office/drawing/2014/main" id="{FFA1BEDB-A0AE-DEC2-3D02-9B2A6389B7D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890639"/>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Seeing - John 20:17</a:t>
            </a:r>
          </a:p>
        </p:txBody>
      </p:sp>
      <p:sp>
        <p:nvSpPr>
          <p:cNvPr id="3" name="Content Placeholder 2"/>
          <p:cNvSpPr>
            <a:spLocks noGrp="1"/>
          </p:cNvSpPr>
          <p:nvPr>
            <p:ph sz="half" idx="1"/>
          </p:nvPr>
        </p:nvSpPr>
        <p:spPr/>
        <p:txBody>
          <a:bodyPr>
            <a:normAutofit fontScale="92500"/>
          </a:bodyPr>
          <a:lstStyle/>
          <a:p>
            <a:r>
              <a:rPr sz="2400" dirty="0"/>
              <a:t>Jesus saith unto her, Touch me not; for I am not yet ascended to my Father: but go to my brethren, and say unto them, I ascend unto my Father, and your Father; and to my God, and your God.</a:t>
            </a:r>
          </a:p>
        </p:txBody>
      </p:sp>
      <p:pic>
        <p:nvPicPr>
          <p:cNvPr id="63490" name="Picture 2" descr="Jesus replied, ‘Do not touch me, for I have not yet ascended to my Father. Go to my brothers and tell them, “I am ascending to my Father and your Father, to my God and your God.”’ – Slide 10">
            <a:extLst>
              <a:ext uri="{FF2B5EF4-FFF2-40B4-BE49-F238E27FC236}">
                <a16:creationId xmlns:a16="http://schemas.microsoft.com/office/drawing/2014/main" id="{746C5237-BF4C-CAFC-E72E-30BE744C76A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890639"/>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Saw and Believed - John 20:3</a:t>
            </a:r>
          </a:p>
        </p:txBody>
      </p:sp>
      <p:sp>
        <p:nvSpPr>
          <p:cNvPr id="3" name="Content Placeholder 2"/>
          <p:cNvSpPr>
            <a:spLocks noGrp="1"/>
          </p:cNvSpPr>
          <p:nvPr>
            <p:ph sz="half" idx="1"/>
          </p:nvPr>
        </p:nvSpPr>
        <p:spPr/>
        <p:txBody>
          <a:bodyPr>
            <a:normAutofit/>
          </a:bodyPr>
          <a:lstStyle/>
          <a:p>
            <a:r>
              <a:rPr sz="2800" dirty="0"/>
              <a:t>Peter therefore went forth, and that other disciple, and came to the </a:t>
            </a:r>
            <a:r>
              <a:rPr sz="2800" dirty="0" err="1"/>
              <a:t>sepulchre</a:t>
            </a:r>
            <a:r>
              <a:rPr sz="2800" dirty="0"/>
              <a:t>.</a:t>
            </a:r>
          </a:p>
        </p:txBody>
      </p:sp>
      <p:pic>
        <p:nvPicPr>
          <p:cNvPr id="3074" name="Picture 2" descr="Peter and John however, got up and ran to the tomb. – Slide 6">
            <a:extLst>
              <a:ext uri="{FF2B5EF4-FFF2-40B4-BE49-F238E27FC236}">
                <a16:creationId xmlns:a16="http://schemas.microsoft.com/office/drawing/2014/main" id="{D2DC3E2F-92AC-D2F7-1F7B-D90D58D69E4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890639"/>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Seeing - John 20:18</a:t>
            </a:r>
          </a:p>
        </p:txBody>
      </p:sp>
      <p:sp>
        <p:nvSpPr>
          <p:cNvPr id="3" name="Content Placeholder 2"/>
          <p:cNvSpPr>
            <a:spLocks noGrp="1"/>
          </p:cNvSpPr>
          <p:nvPr>
            <p:ph sz="half" idx="1"/>
          </p:nvPr>
        </p:nvSpPr>
        <p:spPr/>
        <p:txBody>
          <a:bodyPr>
            <a:normAutofit fontScale="92500" lnSpcReduction="20000"/>
          </a:bodyPr>
          <a:lstStyle/>
          <a:p>
            <a:r>
              <a:rPr sz="3200" dirty="0"/>
              <a:t>Mary Magdalene came and told the disciples that she had seen the Lord, and that he had spoken these things unto her.</a:t>
            </a:r>
          </a:p>
        </p:txBody>
      </p:sp>
      <p:pic>
        <p:nvPicPr>
          <p:cNvPr id="64514" name="Picture 2" descr="Mary Magdalene came and informed the disciples, ‘I have seen the Lord!’ And she told them what Jesus  had said to her. – Slide 11">
            <a:extLst>
              <a:ext uri="{FF2B5EF4-FFF2-40B4-BE49-F238E27FC236}">
                <a16:creationId xmlns:a16="http://schemas.microsoft.com/office/drawing/2014/main" id="{EC065A29-191F-400C-A48D-BA8B25867C9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890639"/>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E011-505B-FCFA-6A22-D9834AD00E05}"/>
              </a:ext>
            </a:extLst>
          </p:cNvPr>
          <p:cNvSpPr>
            <a:spLocks noGrp="1"/>
          </p:cNvSpPr>
          <p:nvPr>
            <p:ph type="title"/>
          </p:nvPr>
        </p:nvSpPr>
        <p:spPr>
          <a:xfrm>
            <a:off x="1128060" y="927099"/>
            <a:ext cx="6343673" cy="2882179"/>
          </a:xfrm>
        </p:spPr>
        <p:txBody>
          <a:bodyPr/>
          <a:lstStyle/>
          <a:p>
            <a:r>
              <a:rPr lang="en-US" b="0" i="0" dirty="0">
                <a:solidFill>
                  <a:srgbClr val="FFFFFF"/>
                </a:solidFill>
                <a:effectLst/>
                <a:latin typeface="Raleway" pitchFamily="2" charset="0"/>
              </a:rPr>
              <a:t> </a:t>
            </a:r>
            <a:r>
              <a:rPr lang="en-US" sz="2800" b="0" i="0" dirty="0">
                <a:solidFill>
                  <a:srgbClr val="FFFFFF"/>
                </a:solidFill>
                <a:effectLst/>
                <a:latin typeface="Raleway" pitchFamily="2" charset="0"/>
              </a:rPr>
              <a:t>In the garden, Mary had stood weeping, when Jesus was close beside her. Her eyes were so blinded by tears that she did not discern Him. And the hearts of the disciples were so full of grief that they did not believe the angels’ message or the words of Christ Himself. </a:t>
            </a:r>
            <a:endParaRPr lang="en-US" dirty="0"/>
          </a:p>
        </p:txBody>
      </p:sp>
      <p:sp>
        <p:nvSpPr>
          <p:cNvPr id="4" name="Text Placeholder 3">
            <a:extLst>
              <a:ext uri="{FF2B5EF4-FFF2-40B4-BE49-F238E27FC236}">
                <a16:creationId xmlns:a16="http://schemas.microsoft.com/office/drawing/2014/main" id="{8C096125-45FE-EE68-3CC8-BB19E4ACE1AF}"/>
              </a:ext>
            </a:extLst>
          </p:cNvPr>
          <p:cNvSpPr>
            <a:spLocks noGrp="1"/>
          </p:cNvSpPr>
          <p:nvPr>
            <p:ph type="body" sz="half" idx="2"/>
          </p:nvPr>
        </p:nvSpPr>
        <p:spPr/>
        <p:txBody>
          <a:bodyPr>
            <a:normAutofit/>
          </a:bodyPr>
          <a:lstStyle/>
          <a:p>
            <a:r>
              <a:rPr lang="en-US" sz="3200" dirty="0"/>
              <a:t>The Desire of Ages, p. 794</a:t>
            </a:r>
          </a:p>
        </p:txBody>
      </p:sp>
    </p:spTree>
    <p:extLst>
      <p:ext uri="{BB962C8B-B14F-4D97-AF65-F5344CB8AC3E}">
        <p14:creationId xmlns:p14="http://schemas.microsoft.com/office/powerpoint/2010/main" val="1346282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CDC47-48BA-9DA1-1CB4-4F19A83E7F37}"/>
              </a:ext>
            </a:extLst>
          </p:cNvPr>
          <p:cNvSpPr>
            <a:spLocks noGrp="1"/>
          </p:cNvSpPr>
          <p:nvPr>
            <p:ph type="title"/>
          </p:nvPr>
        </p:nvSpPr>
        <p:spPr/>
        <p:txBody>
          <a:bodyPr/>
          <a:lstStyle/>
          <a:p>
            <a:r>
              <a:rPr lang="en-US" dirty="0"/>
              <a:t>SEEING</a:t>
            </a:r>
          </a:p>
        </p:txBody>
      </p:sp>
      <p:pic>
        <p:nvPicPr>
          <p:cNvPr id="5" name="Believing is Seeing">
            <a:hlinkClick r:id="" action="ppaction://media"/>
            <a:extLst>
              <a:ext uri="{FF2B5EF4-FFF2-40B4-BE49-F238E27FC236}">
                <a16:creationId xmlns:a16="http://schemas.microsoft.com/office/drawing/2014/main" id="{D2D4B18C-97BD-35CE-AA99-3FD1E1DF56A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568825" y="2711450"/>
            <a:ext cx="3632200" cy="2043113"/>
          </a:xfrm>
        </p:spPr>
      </p:pic>
      <p:sp>
        <p:nvSpPr>
          <p:cNvPr id="4" name="Text Placeholder 3">
            <a:extLst>
              <a:ext uri="{FF2B5EF4-FFF2-40B4-BE49-F238E27FC236}">
                <a16:creationId xmlns:a16="http://schemas.microsoft.com/office/drawing/2014/main" id="{C2AD0329-4313-0893-9A2E-5C8B92F21A3F}"/>
              </a:ext>
            </a:extLst>
          </p:cNvPr>
          <p:cNvSpPr>
            <a:spLocks noGrp="1"/>
          </p:cNvSpPr>
          <p:nvPr>
            <p:ph type="body" sz="half" idx="2"/>
          </p:nvPr>
        </p:nvSpPr>
        <p:spPr/>
        <p:txBody>
          <a:bodyPr>
            <a:normAutofit/>
          </a:bodyPr>
          <a:lstStyle/>
          <a:p>
            <a:r>
              <a:rPr lang="en-US" sz="3600" dirty="0"/>
              <a:t>Seeing isn’t believing… Believing is seeing!</a:t>
            </a:r>
          </a:p>
        </p:txBody>
      </p:sp>
    </p:spTree>
    <p:extLst>
      <p:ext uri="{BB962C8B-B14F-4D97-AF65-F5344CB8AC3E}">
        <p14:creationId xmlns:p14="http://schemas.microsoft.com/office/powerpoint/2010/main" val="97171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Hebrews 11:1</a:t>
            </a:r>
          </a:p>
        </p:txBody>
      </p:sp>
      <p:sp>
        <p:nvSpPr>
          <p:cNvPr id="3" name="Content Placeholder 2"/>
          <p:cNvSpPr>
            <a:spLocks noGrp="1"/>
          </p:cNvSpPr>
          <p:nvPr>
            <p:ph sz="half" idx="1"/>
          </p:nvPr>
        </p:nvSpPr>
        <p:spPr/>
        <p:txBody>
          <a:bodyPr>
            <a:normAutofit fontScale="92500" lnSpcReduction="10000"/>
          </a:bodyPr>
          <a:lstStyle/>
          <a:p>
            <a:r>
              <a:rPr sz="3600" dirty="0"/>
              <a:t>Now faith is the substance of things hoped for, the evidence of things not seen.</a:t>
            </a:r>
          </a:p>
        </p:txBody>
      </p:sp>
      <p:pic>
        <p:nvPicPr>
          <p:cNvPr id="30724" name="Picture 4" descr="Hebrews 11:1 The great cloud of witnesses teaching others how to live by faith&#10;&#10;A vibrant watercolor painting captures a transcendent scene based on Hebrews 11:1. The image presents a vast, ethereal cloud filled with diverse individuals of various descents: Caucasian, Hispanic, Black, Middle-Eastern, South Asian, and White, all gathered together. They are teaching others how to live by faith; their expressions are serene, guided by their unwavering beliefs. An aura of divinity and a gentle, calming color palette creates an atmosphere of peaceful devotion, emblematic of Christian faith. The intention is to depict the art as respectful and devotional to Christianity, without using text or words within the image.">
            <a:extLst>
              <a:ext uri="{FF2B5EF4-FFF2-40B4-BE49-F238E27FC236}">
                <a16:creationId xmlns:a16="http://schemas.microsoft.com/office/drawing/2014/main" id="{1A97215E-08BB-D922-1DB8-6A641D01A48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3444" y="2489200"/>
            <a:ext cx="3530600" cy="353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Galatians 3:8</a:t>
            </a:r>
          </a:p>
        </p:txBody>
      </p:sp>
      <p:sp>
        <p:nvSpPr>
          <p:cNvPr id="3" name="Content Placeholder 2"/>
          <p:cNvSpPr>
            <a:spLocks noGrp="1"/>
          </p:cNvSpPr>
          <p:nvPr>
            <p:ph sz="half" idx="1"/>
          </p:nvPr>
        </p:nvSpPr>
        <p:spPr/>
        <p:txBody>
          <a:bodyPr>
            <a:normAutofit lnSpcReduction="10000"/>
          </a:bodyPr>
          <a:lstStyle/>
          <a:p>
            <a:r>
              <a:rPr sz="2400" dirty="0"/>
              <a:t>And the scripture, foreseeing that God would justify the heathen through faith, preached before the gospel unto Abraham, saying, In thee shall all nations be blessed.</a:t>
            </a:r>
          </a:p>
        </p:txBody>
      </p:sp>
      <p:pic>
        <p:nvPicPr>
          <p:cNvPr id="31746" name="Picture 2" descr="Hebrews 11:20 - &quot;By faith Isaac blessed Jacob and Esau concerning things to come.&quot;">
            <a:extLst>
              <a:ext uri="{FF2B5EF4-FFF2-40B4-BE49-F238E27FC236}">
                <a16:creationId xmlns:a16="http://schemas.microsoft.com/office/drawing/2014/main" id="{6A72125C-7C4B-3BB5-D50F-56A0915AF1F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3444" y="2489200"/>
            <a:ext cx="3530600" cy="353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Genesis 15:1</a:t>
            </a:r>
          </a:p>
        </p:txBody>
      </p:sp>
      <p:sp>
        <p:nvSpPr>
          <p:cNvPr id="3" name="Content Placeholder 2"/>
          <p:cNvSpPr>
            <a:spLocks noGrp="1"/>
          </p:cNvSpPr>
          <p:nvPr>
            <p:ph sz="half" idx="1"/>
          </p:nvPr>
        </p:nvSpPr>
        <p:spPr/>
        <p:txBody>
          <a:bodyPr>
            <a:normAutofit fontScale="92500" lnSpcReduction="10000"/>
          </a:bodyPr>
          <a:lstStyle/>
          <a:p>
            <a:r>
              <a:rPr sz="2800" dirty="0"/>
              <a:t>After these things the word of the LORD came unto Abram in a vision, saying, Fear not, Abram: I am thy shield, and thy exceeding great reward.</a:t>
            </a:r>
          </a:p>
        </p:txBody>
      </p:sp>
      <p:pic>
        <p:nvPicPr>
          <p:cNvPr id="32770" name="Picture 2" descr="Genesis 15:1&#10;After these things the word of the LORD came unto Abram in a vision, saying, Fear not, Abram: I am thy shield, and thy exceeding great reward.">
            <a:extLst>
              <a:ext uri="{FF2B5EF4-FFF2-40B4-BE49-F238E27FC236}">
                <a16:creationId xmlns:a16="http://schemas.microsoft.com/office/drawing/2014/main" id="{863D6F08-32C3-0A99-8BD4-B9E733B6724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3444" y="2489200"/>
            <a:ext cx="3530600" cy="353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Genesis 15:2</a:t>
            </a:r>
          </a:p>
        </p:txBody>
      </p:sp>
      <p:sp>
        <p:nvSpPr>
          <p:cNvPr id="3" name="Content Placeholder 2"/>
          <p:cNvSpPr>
            <a:spLocks noGrp="1"/>
          </p:cNvSpPr>
          <p:nvPr>
            <p:ph sz="half" idx="1"/>
          </p:nvPr>
        </p:nvSpPr>
        <p:spPr/>
        <p:txBody>
          <a:bodyPr>
            <a:normAutofit fontScale="92500"/>
          </a:bodyPr>
          <a:lstStyle/>
          <a:p>
            <a:r>
              <a:rPr sz="2800" dirty="0"/>
              <a:t>And Abram said, Lord GOD, what wilt thou give me, seeing I go childless, and the steward of my house is this Eliezer of Damascus?</a:t>
            </a:r>
          </a:p>
        </p:txBody>
      </p:sp>
      <p:pic>
        <p:nvPicPr>
          <p:cNvPr id="33794" name="Picture 2" descr="Genesis 24:1 - &quot;And Abraham was old, and well stricken in age: and the LORD had blessed Abraham in all things.&quot;">
            <a:extLst>
              <a:ext uri="{FF2B5EF4-FFF2-40B4-BE49-F238E27FC236}">
                <a16:creationId xmlns:a16="http://schemas.microsoft.com/office/drawing/2014/main" id="{6EECBE2A-9055-0F25-4623-0E054DA91C1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3444" y="2489200"/>
            <a:ext cx="3530600" cy="353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Genesis 15:3</a:t>
            </a:r>
          </a:p>
        </p:txBody>
      </p:sp>
      <p:sp>
        <p:nvSpPr>
          <p:cNvPr id="3" name="Content Placeholder 2"/>
          <p:cNvSpPr>
            <a:spLocks noGrp="1"/>
          </p:cNvSpPr>
          <p:nvPr>
            <p:ph sz="half" idx="1"/>
          </p:nvPr>
        </p:nvSpPr>
        <p:spPr/>
        <p:txBody>
          <a:bodyPr>
            <a:normAutofit fontScale="92500"/>
          </a:bodyPr>
          <a:lstStyle/>
          <a:p>
            <a:r>
              <a:rPr sz="3200" dirty="0"/>
              <a:t>And Abram said, Behold, to me thou hast given no seed: and, lo, one born in my house is mine heir.</a:t>
            </a:r>
          </a:p>
        </p:txBody>
      </p:sp>
      <p:pic>
        <p:nvPicPr>
          <p:cNvPr id="8" name="Content Placeholder 7">
            <a:extLst>
              <a:ext uri="{FF2B5EF4-FFF2-40B4-BE49-F238E27FC236}">
                <a16:creationId xmlns:a16="http://schemas.microsoft.com/office/drawing/2014/main" id="{8531C112-A7C1-A778-A618-9FE220A5F479}"/>
              </a:ext>
            </a:extLst>
          </p:cNvPr>
          <p:cNvPicPr>
            <a:picLocks noGrp="1" noChangeAspect="1"/>
          </p:cNvPicPr>
          <p:nvPr>
            <p:ph sz="half" idx="2"/>
          </p:nvPr>
        </p:nvPicPr>
        <p:blipFill>
          <a:blip r:embed="rId2"/>
          <a:srcRect t="18960" b="31225"/>
          <a:stretch/>
        </p:blipFill>
        <p:spPr>
          <a:xfrm>
            <a:off x="4640582" y="2600960"/>
            <a:ext cx="3490951" cy="3043231"/>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Genesis 15:4</a:t>
            </a:r>
          </a:p>
        </p:txBody>
      </p:sp>
      <p:sp>
        <p:nvSpPr>
          <p:cNvPr id="3" name="Content Placeholder 2"/>
          <p:cNvSpPr>
            <a:spLocks noGrp="1"/>
          </p:cNvSpPr>
          <p:nvPr>
            <p:ph sz="half" idx="1"/>
          </p:nvPr>
        </p:nvSpPr>
        <p:spPr/>
        <p:txBody>
          <a:bodyPr>
            <a:normAutofit/>
          </a:bodyPr>
          <a:lstStyle/>
          <a:p>
            <a:r>
              <a:rPr sz="2400" dirty="0"/>
              <a:t>And, behold, the word of the LORD came unto him, saying, This shall not be thine heir; but he that shall come forth out of thine own bowels shall be thine heir.</a:t>
            </a:r>
          </a:p>
        </p:txBody>
      </p:sp>
      <p:pic>
        <p:nvPicPr>
          <p:cNvPr id="6" name="Content Placeholder 5">
            <a:extLst>
              <a:ext uri="{FF2B5EF4-FFF2-40B4-BE49-F238E27FC236}">
                <a16:creationId xmlns:a16="http://schemas.microsoft.com/office/drawing/2014/main" id="{08E8FBCD-1AB8-B2B8-77A7-0FE3DDEC6DD4}"/>
              </a:ext>
            </a:extLst>
          </p:cNvPr>
          <p:cNvPicPr>
            <a:picLocks noGrp="1" noChangeAspect="1"/>
          </p:cNvPicPr>
          <p:nvPr>
            <p:ph sz="half" idx="2"/>
          </p:nvPr>
        </p:nvPicPr>
        <p:blipFill>
          <a:blip r:embed="rId2"/>
          <a:srcRect t="17084" b="18033"/>
          <a:stretch/>
        </p:blipFill>
        <p:spPr>
          <a:xfrm>
            <a:off x="4913150" y="2489200"/>
            <a:ext cx="3364410" cy="382016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Genesis 15:5</a:t>
            </a:r>
          </a:p>
        </p:txBody>
      </p:sp>
      <p:sp>
        <p:nvSpPr>
          <p:cNvPr id="3" name="Content Placeholder 2"/>
          <p:cNvSpPr>
            <a:spLocks noGrp="1"/>
          </p:cNvSpPr>
          <p:nvPr>
            <p:ph sz="half" idx="1"/>
          </p:nvPr>
        </p:nvSpPr>
        <p:spPr/>
        <p:txBody>
          <a:bodyPr>
            <a:normAutofit fontScale="92500" lnSpcReduction="20000"/>
          </a:bodyPr>
          <a:lstStyle/>
          <a:p>
            <a:r>
              <a:rPr sz="2800" dirty="0"/>
              <a:t>And he brought him forth abroad, and said, Look now toward heaven, and tell the stars, if thou be able to number them: and he said unto him, So shall thy seed be.</a:t>
            </a:r>
          </a:p>
        </p:txBody>
      </p:sp>
      <p:pic>
        <p:nvPicPr>
          <p:cNvPr id="36866" name="Picture 2" descr="Genesis 15:5&#10;And he brought him forth abroad, and said, Look now toward heaven, and tell the stars, if thou be able to number them: and he said unto him, So shall thy seed be.">
            <a:extLst>
              <a:ext uri="{FF2B5EF4-FFF2-40B4-BE49-F238E27FC236}">
                <a16:creationId xmlns:a16="http://schemas.microsoft.com/office/drawing/2014/main" id="{B859E2B4-7783-7D0F-74D1-B5DF2B2C299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3444" y="2489200"/>
            <a:ext cx="3530600" cy="353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Saw and Believed - John 20:4</a:t>
            </a:r>
          </a:p>
        </p:txBody>
      </p:sp>
      <p:sp>
        <p:nvSpPr>
          <p:cNvPr id="3" name="Content Placeholder 2"/>
          <p:cNvSpPr>
            <a:spLocks noGrp="1"/>
          </p:cNvSpPr>
          <p:nvPr>
            <p:ph sz="half" idx="1"/>
          </p:nvPr>
        </p:nvSpPr>
        <p:spPr/>
        <p:txBody>
          <a:bodyPr>
            <a:normAutofit/>
          </a:bodyPr>
          <a:lstStyle/>
          <a:p>
            <a:r>
              <a:rPr sz="2800" dirty="0"/>
              <a:t>So they ran both together: and the other disciple did outrun Peter, and came first to the </a:t>
            </a:r>
            <a:r>
              <a:rPr sz="2800" dirty="0" err="1"/>
              <a:t>sepulchre</a:t>
            </a:r>
            <a:r>
              <a:rPr sz="2800" dirty="0"/>
              <a:t>.</a:t>
            </a:r>
          </a:p>
        </p:txBody>
      </p:sp>
      <p:pic>
        <p:nvPicPr>
          <p:cNvPr id="4098" name="Picture 2" descr="John reached the tomb first but did not go in. – Slide 7">
            <a:extLst>
              <a:ext uri="{FF2B5EF4-FFF2-40B4-BE49-F238E27FC236}">
                <a16:creationId xmlns:a16="http://schemas.microsoft.com/office/drawing/2014/main" id="{BF73E8D9-37E4-1278-10FE-309040F0E52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489201"/>
            <a:ext cx="4172214" cy="31291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Genesis 15:6</a:t>
            </a:r>
          </a:p>
        </p:txBody>
      </p:sp>
      <p:sp>
        <p:nvSpPr>
          <p:cNvPr id="3" name="Content Placeholder 2"/>
          <p:cNvSpPr>
            <a:spLocks noGrp="1"/>
          </p:cNvSpPr>
          <p:nvPr>
            <p:ph sz="half" idx="1"/>
          </p:nvPr>
        </p:nvSpPr>
        <p:spPr/>
        <p:txBody>
          <a:bodyPr>
            <a:normAutofit/>
          </a:bodyPr>
          <a:lstStyle/>
          <a:p>
            <a:r>
              <a:rPr sz="3200" dirty="0"/>
              <a:t>And he believed in the LORD; and he counted it to him for righteousness.</a:t>
            </a:r>
          </a:p>
        </p:txBody>
      </p:sp>
      <p:pic>
        <p:nvPicPr>
          <p:cNvPr id="37890" name="Picture 2" descr="Genesis 5:15 - &quot;¶ And Mahalaleel lived sixty and five years, and begat Jared:&quot;">
            <a:extLst>
              <a:ext uri="{FF2B5EF4-FFF2-40B4-BE49-F238E27FC236}">
                <a16:creationId xmlns:a16="http://schemas.microsoft.com/office/drawing/2014/main" id="{F226E2FF-C890-F599-DC85-227ECF1CAA1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3444" y="2489200"/>
            <a:ext cx="3530600" cy="353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John 8:56</a:t>
            </a:r>
          </a:p>
        </p:txBody>
      </p:sp>
      <p:sp>
        <p:nvSpPr>
          <p:cNvPr id="3" name="Content Placeholder 2"/>
          <p:cNvSpPr>
            <a:spLocks noGrp="1"/>
          </p:cNvSpPr>
          <p:nvPr>
            <p:ph sz="half" idx="1"/>
          </p:nvPr>
        </p:nvSpPr>
        <p:spPr/>
        <p:txBody>
          <a:bodyPr>
            <a:normAutofit/>
          </a:bodyPr>
          <a:lstStyle/>
          <a:p>
            <a:r>
              <a:rPr sz="3200" dirty="0"/>
              <a:t>Your father Abraham rejoiced to see my day: and he saw it, and was glad.</a:t>
            </a:r>
          </a:p>
        </p:txBody>
      </p:sp>
      <p:pic>
        <p:nvPicPr>
          <p:cNvPr id="38914" name="Picture 2" descr="John 8:56 - &quot;Your father Abraham rejoiced to see my day: and he saw it, and was glad.&quot;">
            <a:extLst>
              <a:ext uri="{FF2B5EF4-FFF2-40B4-BE49-F238E27FC236}">
                <a16:creationId xmlns:a16="http://schemas.microsoft.com/office/drawing/2014/main" id="{9C3AFB06-8CC4-77CB-C334-097229E9BA4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3444" y="2489200"/>
            <a:ext cx="3530600" cy="353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John 8:57</a:t>
            </a:r>
          </a:p>
        </p:txBody>
      </p:sp>
      <p:sp>
        <p:nvSpPr>
          <p:cNvPr id="3" name="Content Placeholder 2"/>
          <p:cNvSpPr>
            <a:spLocks noGrp="1"/>
          </p:cNvSpPr>
          <p:nvPr>
            <p:ph sz="half" idx="1"/>
          </p:nvPr>
        </p:nvSpPr>
        <p:spPr/>
        <p:txBody>
          <a:bodyPr>
            <a:normAutofit/>
          </a:bodyPr>
          <a:lstStyle/>
          <a:p>
            <a:r>
              <a:rPr sz="2800" dirty="0"/>
              <a:t>Then said the Jews unto him, Thou art not yet fifty years old, and hast thou seen Abraham?</a:t>
            </a:r>
          </a:p>
        </p:txBody>
      </p:sp>
      <p:pic>
        <p:nvPicPr>
          <p:cNvPr id="39938" name="Picture 2" descr="John 8:57 - &quot;Then said the Jews unto him, Thou art not yet fifty years old, and hast thou seen Abraham?&quot;">
            <a:extLst>
              <a:ext uri="{FF2B5EF4-FFF2-40B4-BE49-F238E27FC236}">
                <a16:creationId xmlns:a16="http://schemas.microsoft.com/office/drawing/2014/main" id="{B6B495A7-D08B-3247-ACF7-2B381E20649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3444" y="2489200"/>
            <a:ext cx="3530600" cy="353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John 8:58</a:t>
            </a:r>
          </a:p>
        </p:txBody>
      </p:sp>
      <p:sp>
        <p:nvSpPr>
          <p:cNvPr id="3" name="Content Placeholder 2"/>
          <p:cNvSpPr>
            <a:spLocks noGrp="1"/>
          </p:cNvSpPr>
          <p:nvPr>
            <p:ph sz="half" idx="1"/>
          </p:nvPr>
        </p:nvSpPr>
        <p:spPr/>
        <p:txBody>
          <a:bodyPr>
            <a:normAutofit/>
          </a:bodyPr>
          <a:lstStyle/>
          <a:p>
            <a:r>
              <a:rPr sz="3200" dirty="0"/>
              <a:t>Jesus said unto them, Verily, verily, I say unto you, Before Abraham was, I am.</a:t>
            </a:r>
          </a:p>
        </p:txBody>
      </p:sp>
      <p:pic>
        <p:nvPicPr>
          <p:cNvPr id="40962" name="Picture 2" descr="John 1:8 - &quot;He was not that Light, but was sent to bear witness of that Light.&quot;">
            <a:extLst>
              <a:ext uri="{FF2B5EF4-FFF2-40B4-BE49-F238E27FC236}">
                <a16:creationId xmlns:a16="http://schemas.microsoft.com/office/drawing/2014/main" id="{DDDBCA98-4E1D-A92E-681C-3BB72E6AF7A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3444" y="2489200"/>
            <a:ext cx="3530600" cy="353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Faith - John 8:59</a:t>
            </a:r>
          </a:p>
        </p:txBody>
      </p:sp>
      <p:sp>
        <p:nvSpPr>
          <p:cNvPr id="3" name="Content Placeholder 2"/>
          <p:cNvSpPr>
            <a:spLocks noGrp="1"/>
          </p:cNvSpPr>
          <p:nvPr>
            <p:ph sz="half" idx="1"/>
          </p:nvPr>
        </p:nvSpPr>
        <p:spPr/>
        <p:txBody>
          <a:bodyPr>
            <a:normAutofit fontScale="92500"/>
          </a:bodyPr>
          <a:lstStyle/>
          <a:p>
            <a:r>
              <a:rPr sz="2800" dirty="0"/>
              <a:t>Then took they up stones to cast at him: but Jesus hid himself, and went out of the temple, going through the midst of them, and so passed by.</a:t>
            </a:r>
          </a:p>
        </p:txBody>
      </p:sp>
      <p:pic>
        <p:nvPicPr>
          <p:cNvPr id="41986" name="Picture 2" descr="John 8:59   Then they took up stones to throw at Him; but Jesus hid Himself and went out of the temple, going through the midst of them, and so passed by.">
            <a:extLst>
              <a:ext uri="{FF2B5EF4-FFF2-40B4-BE49-F238E27FC236}">
                <a16:creationId xmlns:a16="http://schemas.microsoft.com/office/drawing/2014/main" id="{BC5DDEBE-2D20-A3DA-8060-452C1E7A8CF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93444" y="2489200"/>
            <a:ext cx="3530600" cy="353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FBD15-3664-5CE0-B47F-C27B38E7E05D}"/>
              </a:ext>
            </a:extLst>
          </p:cNvPr>
          <p:cNvSpPr>
            <a:spLocks noGrp="1"/>
          </p:cNvSpPr>
          <p:nvPr>
            <p:ph type="title"/>
          </p:nvPr>
        </p:nvSpPr>
        <p:spPr>
          <a:xfrm>
            <a:off x="785160" y="670190"/>
            <a:ext cx="2987089" cy="650610"/>
          </a:xfrm>
        </p:spPr>
        <p:txBody>
          <a:bodyPr>
            <a:normAutofit/>
          </a:bodyPr>
          <a:lstStyle/>
          <a:p>
            <a:r>
              <a:rPr lang="en-US" sz="3600" dirty="0"/>
              <a:t>FAITH</a:t>
            </a:r>
          </a:p>
        </p:txBody>
      </p:sp>
      <p:sp>
        <p:nvSpPr>
          <p:cNvPr id="4" name="Text Placeholder 3">
            <a:extLst>
              <a:ext uri="{FF2B5EF4-FFF2-40B4-BE49-F238E27FC236}">
                <a16:creationId xmlns:a16="http://schemas.microsoft.com/office/drawing/2014/main" id="{2DDE655C-90D3-DE05-BA75-C82BCDAD9FB6}"/>
              </a:ext>
            </a:extLst>
          </p:cNvPr>
          <p:cNvSpPr>
            <a:spLocks noGrp="1"/>
          </p:cNvSpPr>
          <p:nvPr>
            <p:ph type="body" sz="half" idx="2"/>
          </p:nvPr>
        </p:nvSpPr>
        <p:spPr>
          <a:xfrm>
            <a:off x="866440" y="1452880"/>
            <a:ext cx="2987089" cy="4724400"/>
          </a:xfrm>
        </p:spPr>
        <p:txBody>
          <a:bodyPr>
            <a:normAutofit lnSpcReduction="10000"/>
          </a:bodyPr>
          <a:lstStyle/>
          <a:p>
            <a:r>
              <a:rPr lang="en-US" sz="2800" dirty="0">
                <a:solidFill>
                  <a:schemeClr val="accent1">
                    <a:lumMod val="20000"/>
                    <a:lumOff val="80000"/>
                  </a:schemeClr>
                </a:solidFill>
              </a:rPr>
              <a:t>Abraham saw by faith what these people could not even see with their eyes.  We, too, are called to see beyond what our eyes can behold and live by an unseen truth. </a:t>
            </a:r>
          </a:p>
        </p:txBody>
      </p:sp>
      <p:pic>
        <p:nvPicPr>
          <p:cNvPr id="43010" name="Picture 2" descr="John 8:59 - &quot;Then took they up stones to cast at him: but Jesus hid himself, and went out of the temple, going through the midst of them, and so passed by.&quot;">
            <a:extLst>
              <a:ext uri="{FF2B5EF4-FFF2-40B4-BE49-F238E27FC236}">
                <a16:creationId xmlns:a16="http://schemas.microsoft.com/office/drawing/2014/main" id="{579D2AF0-C019-7A24-706A-76AD1E2D585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905" r="16905"/>
          <a:stretch>
            <a:fillRect/>
          </a:stretch>
        </p:blipFill>
        <p:spPr bwMode="auto">
          <a:xfrm>
            <a:off x="4915949" y="1452880"/>
            <a:ext cx="2791102" cy="421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3332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20:19</a:t>
            </a:r>
          </a:p>
        </p:txBody>
      </p:sp>
      <p:sp>
        <p:nvSpPr>
          <p:cNvPr id="4" name="Content Placeholder 3"/>
          <p:cNvSpPr>
            <a:spLocks noGrp="1"/>
          </p:cNvSpPr>
          <p:nvPr>
            <p:ph sz="half" idx="2"/>
          </p:nvPr>
        </p:nvSpPr>
        <p:spPr>
          <a:xfrm>
            <a:off x="4640580" y="2489202"/>
            <a:ext cx="3924299" cy="3738877"/>
          </a:xfrm>
        </p:spPr>
        <p:txBody>
          <a:bodyPr>
            <a:normAutofit lnSpcReduction="10000"/>
          </a:bodyPr>
          <a:lstStyle/>
          <a:p>
            <a:r>
              <a:rPr sz="2400" dirty="0"/>
              <a:t>Then the same day at evening, being the first day of the week, when the doors were shut where the disciples were assembled for fear of the Jews, came Jesus and stood in the midst, and saith unto them, Peace be unto you.</a:t>
            </a:r>
          </a:p>
        </p:txBody>
      </p:sp>
      <p:pic>
        <p:nvPicPr>
          <p:cNvPr id="44034" name="Picture 2" descr="‘Why are you troubled and have doubts that I am alive?’ asked Jesus. ‘Look at my hands and feet. It’s me. Touch me and see that I am not a ghost.’ – Slide 4">
            <a:extLst>
              <a:ext uri="{FF2B5EF4-FFF2-40B4-BE49-F238E27FC236}">
                <a16:creationId xmlns:a16="http://schemas.microsoft.com/office/drawing/2014/main" id="{0E53C1D9-1EB8-2324-A235-9F343E481F9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19352" y="2689980"/>
            <a:ext cx="4321228" cy="32409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20:20</a:t>
            </a:r>
          </a:p>
        </p:txBody>
      </p:sp>
      <p:sp>
        <p:nvSpPr>
          <p:cNvPr id="4" name="Content Placeholder 3"/>
          <p:cNvSpPr>
            <a:spLocks noGrp="1"/>
          </p:cNvSpPr>
          <p:nvPr>
            <p:ph sz="half" idx="2"/>
          </p:nvPr>
        </p:nvSpPr>
        <p:spPr/>
        <p:txBody>
          <a:bodyPr>
            <a:normAutofit/>
          </a:bodyPr>
          <a:lstStyle/>
          <a:p>
            <a:r>
              <a:rPr sz="2800" dirty="0"/>
              <a:t>And when he had so said, he shewed unto them his hands and his side. Then were the disciples glad, when they saw the Lord.</a:t>
            </a:r>
          </a:p>
        </p:txBody>
      </p:sp>
      <p:pic>
        <p:nvPicPr>
          <p:cNvPr id="45058" name="Picture 2" descr="Jesus showed them His hands and feet. They were amazed and full of joy but could still not really believe it. ‘Do you have anything here I can eat?’ asked Jesus. – Slide 5">
            <a:extLst>
              <a:ext uri="{FF2B5EF4-FFF2-40B4-BE49-F238E27FC236}">
                <a16:creationId xmlns:a16="http://schemas.microsoft.com/office/drawing/2014/main" id="{97B834BE-7BEF-A2ED-A674-5C135F10DE3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89279" y="2641723"/>
            <a:ext cx="4051301" cy="30384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20:21</a:t>
            </a:r>
          </a:p>
        </p:txBody>
      </p:sp>
      <p:sp>
        <p:nvSpPr>
          <p:cNvPr id="4" name="Content Placeholder 3"/>
          <p:cNvSpPr>
            <a:spLocks noGrp="1"/>
          </p:cNvSpPr>
          <p:nvPr>
            <p:ph sz="half" idx="2"/>
          </p:nvPr>
        </p:nvSpPr>
        <p:spPr/>
        <p:txBody>
          <a:bodyPr>
            <a:normAutofit/>
          </a:bodyPr>
          <a:lstStyle/>
          <a:p>
            <a:r>
              <a:rPr sz="2800" dirty="0"/>
              <a:t>Then said Jesus to them again, Peace be unto you: as my Father hath sent me, even so send I you.</a:t>
            </a:r>
          </a:p>
        </p:txBody>
      </p:sp>
      <p:pic>
        <p:nvPicPr>
          <p:cNvPr id="46082" name="Picture 2" descr="Jesus then told them they were to be His witnesses and let everyone know that He was alive. They were to preach repentance and forgiveness in Jesus’ name in Jerusalem and then around the world. – Slide 8">
            <a:extLst>
              <a:ext uri="{FF2B5EF4-FFF2-40B4-BE49-F238E27FC236}">
                <a16:creationId xmlns:a16="http://schemas.microsoft.com/office/drawing/2014/main" id="{D385CD00-2D8D-8C9B-0282-7E9B1717F10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58243" y="2585838"/>
            <a:ext cx="3745495" cy="28091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20:22</a:t>
            </a:r>
          </a:p>
        </p:txBody>
      </p:sp>
      <p:sp>
        <p:nvSpPr>
          <p:cNvPr id="4" name="Content Placeholder 3"/>
          <p:cNvSpPr>
            <a:spLocks noGrp="1"/>
          </p:cNvSpPr>
          <p:nvPr>
            <p:ph sz="half" idx="2"/>
          </p:nvPr>
        </p:nvSpPr>
        <p:spPr/>
        <p:txBody>
          <a:bodyPr>
            <a:normAutofit fontScale="92500"/>
          </a:bodyPr>
          <a:lstStyle/>
          <a:p>
            <a:r>
              <a:rPr sz="3200" dirty="0"/>
              <a:t>And when he had said this, he breathed on them, and saith unto them, Receive ye the Holy Ghost:</a:t>
            </a:r>
          </a:p>
        </p:txBody>
      </p:sp>
      <p:pic>
        <p:nvPicPr>
          <p:cNvPr id="47106" name="Picture 2" descr="‘I am going to send the Holy Spirit as God promised,’ Jesus explained. ‘You will have power from on high.’ – Slide 9">
            <a:extLst>
              <a:ext uri="{FF2B5EF4-FFF2-40B4-BE49-F238E27FC236}">
                <a16:creationId xmlns:a16="http://schemas.microsoft.com/office/drawing/2014/main" id="{685344D1-E088-E5F3-3420-BC6F6E4BC34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86898" y="2626479"/>
            <a:ext cx="4053683" cy="30402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Saw and Believed - John 20:5</a:t>
            </a:r>
          </a:p>
        </p:txBody>
      </p:sp>
      <p:sp>
        <p:nvSpPr>
          <p:cNvPr id="3" name="Content Placeholder 2"/>
          <p:cNvSpPr>
            <a:spLocks noGrp="1"/>
          </p:cNvSpPr>
          <p:nvPr>
            <p:ph sz="half" idx="1"/>
          </p:nvPr>
        </p:nvSpPr>
        <p:spPr/>
        <p:txBody>
          <a:bodyPr>
            <a:normAutofit/>
          </a:bodyPr>
          <a:lstStyle/>
          <a:p>
            <a:r>
              <a:rPr sz="2800" dirty="0"/>
              <a:t>And he stooping down, and looking in, saw the linen clothes lying; yet went he not in.</a:t>
            </a:r>
          </a:p>
        </p:txBody>
      </p:sp>
      <p:pic>
        <p:nvPicPr>
          <p:cNvPr id="5122" name="Picture 2" descr="He saw the strips of linen and the cloth that had been around Jesus’ head and wondered what had happened. – Slide 9">
            <a:extLst>
              <a:ext uri="{FF2B5EF4-FFF2-40B4-BE49-F238E27FC236}">
                <a16:creationId xmlns:a16="http://schemas.microsoft.com/office/drawing/2014/main" id="{85DBE7F9-CAC0-9828-13C0-9F0F7FF5698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09675" y="2489201"/>
            <a:ext cx="4172214" cy="31291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20:23</a:t>
            </a:r>
          </a:p>
        </p:txBody>
      </p:sp>
      <p:sp>
        <p:nvSpPr>
          <p:cNvPr id="4" name="Content Placeholder 3"/>
          <p:cNvSpPr>
            <a:spLocks noGrp="1"/>
          </p:cNvSpPr>
          <p:nvPr>
            <p:ph sz="half" idx="2"/>
          </p:nvPr>
        </p:nvSpPr>
        <p:spPr/>
        <p:txBody>
          <a:bodyPr>
            <a:normAutofit fontScale="92500" lnSpcReduction="20000"/>
          </a:bodyPr>
          <a:lstStyle/>
          <a:p>
            <a:r>
              <a:rPr sz="3200" dirty="0"/>
              <a:t>Whose soever sins ye remit, they are remitted unto them; and whose soever sins ye retain, they are retained.</a:t>
            </a:r>
          </a:p>
        </p:txBody>
      </p:sp>
      <p:pic>
        <p:nvPicPr>
          <p:cNvPr id="48130" name="Picture 2" descr="Jesus then told them they were to be His witnesses and let everyone know that He was alive. They were to preach repentance and forgiveness in Jesus’ name in Jerusalem and then around the world. – Slide 8">
            <a:extLst>
              <a:ext uri="{FF2B5EF4-FFF2-40B4-BE49-F238E27FC236}">
                <a16:creationId xmlns:a16="http://schemas.microsoft.com/office/drawing/2014/main" id="{4F0E7E60-7A6A-2D37-FCF5-0E658B6D760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50055" y="2707759"/>
            <a:ext cx="4053683" cy="30402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20:24</a:t>
            </a:r>
          </a:p>
        </p:txBody>
      </p:sp>
      <p:sp>
        <p:nvSpPr>
          <p:cNvPr id="4" name="Content Placeholder 3"/>
          <p:cNvSpPr>
            <a:spLocks noGrp="1"/>
          </p:cNvSpPr>
          <p:nvPr>
            <p:ph sz="half" idx="2"/>
          </p:nvPr>
        </p:nvSpPr>
        <p:spPr/>
        <p:txBody>
          <a:bodyPr>
            <a:normAutofit/>
          </a:bodyPr>
          <a:lstStyle/>
          <a:p>
            <a:r>
              <a:rPr sz="3200" dirty="0"/>
              <a:t>But Thomas, one of the twelve, called Didymus, was not with them when Jesus came.</a:t>
            </a:r>
          </a:p>
        </p:txBody>
      </p:sp>
      <p:pic>
        <p:nvPicPr>
          <p:cNvPr id="49154" name="Picture 2" descr="Now Thomas had not been in the room when Jesus appeared to His disciples. The others told Him, ‘We have seen the Lord.’ – Slide 1">
            <a:extLst>
              <a:ext uri="{FF2B5EF4-FFF2-40B4-BE49-F238E27FC236}">
                <a16:creationId xmlns:a16="http://schemas.microsoft.com/office/drawing/2014/main" id="{B700971B-9FE8-D5DC-6269-125725AA173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20:25</a:t>
            </a:r>
          </a:p>
        </p:txBody>
      </p:sp>
      <p:sp>
        <p:nvSpPr>
          <p:cNvPr id="4" name="Content Placeholder 3"/>
          <p:cNvSpPr>
            <a:spLocks noGrp="1"/>
          </p:cNvSpPr>
          <p:nvPr>
            <p:ph sz="half" idx="2"/>
          </p:nvPr>
        </p:nvSpPr>
        <p:spPr>
          <a:xfrm>
            <a:off x="4640580" y="2489202"/>
            <a:ext cx="4025899" cy="3870957"/>
          </a:xfrm>
        </p:spPr>
        <p:txBody>
          <a:bodyPr>
            <a:normAutofit lnSpcReduction="10000"/>
          </a:bodyPr>
          <a:lstStyle/>
          <a:p>
            <a:r>
              <a:rPr sz="2400" dirty="0"/>
              <a:t>The other disciples therefore said unto him, We have seen the Lord. But he said unto them, Except I shall see in his hands the print of the nails, and put my finger into the print of the nails, and thrust my hand into his side, I will not believe.</a:t>
            </a:r>
          </a:p>
        </p:txBody>
      </p:sp>
      <p:pic>
        <p:nvPicPr>
          <p:cNvPr id="50178" name="Picture 2" descr="Thomas did not believe them. – Slide 2">
            <a:extLst>
              <a:ext uri="{FF2B5EF4-FFF2-40B4-BE49-F238E27FC236}">
                <a16:creationId xmlns:a16="http://schemas.microsoft.com/office/drawing/2014/main" id="{A696085C-9651-45CB-8AE2-097A25C7E95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9761" y="2890638"/>
            <a:ext cx="3883978" cy="29129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20:26</a:t>
            </a:r>
          </a:p>
        </p:txBody>
      </p:sp>
      <p:sp>
        <p:nvSpPr>
          <p:cNvPr id="4" name="Content Placeholder 3"/>
          <p:cNvSpPr>
            <a:spLocks noGrp="1"/>
          </p:cNvSpPr>
          <p:nvPr>
            <p:ph sz="half" idx="2"/>
          </p:nvPr>
        </p:nvSpPr>
        <p:spPr/>
        <p:txBody>
          <a:bodyPr>
            <a:normAutofit/>
          </a:bodyPr>
          <a:lstStyle/>
          <a:p>
            <a:r>
              <a:rPr sz="2400" dirty="0"/>
              <a:t>And after eight days again his disciples were within, and Thomas with them: then came Jesus, the doors being shut, and stood in the midst, and said, Peace be unto you.</a:t>
            </a:r>
          </a:p>
        </p:txBody>
      </p:sp>
      <p:pic>
        <p:nvPicPr>
          <p:cNvPr id="51202" name="Picture 2" descr="Suddenly Jesus appeared and stood among them. – Slide 5">
            <a:extLst>
              <a:ext uri="{FF2B5EF4-FFF2-40B4-BE49-F238E27FC236}">
                <a16:creationId xmlns:a16="http://schemas.microsoft.com/office/drawing/2014/main" id="{FDE41E47-81BE-CC20-8066-6A19861A556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66763" y="2707758"/>
            <a:ext cx="3873818" cy="29053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20:27</a:t>
            </a:r>
          </a:p>
        </p:txBody>
      </p:sp>
      <p:sp>
        <p:nvSpPr>
          <p:cNvPr id="4" name="Content Placeholder 3"/>
          <p:cNvSpPr>
            <a:spLocks noGrp="1"/>
          </p:cNvSpPr>
          <p:nvPr>
            <p:ph sz="half" idx="2"/>
          </p:nvPr>
        </p:nvSpPr>
        <p:spPr>
          <a:xfrm>
            <a:off x="4640580" y="2489203"/>
            <a:ext cx="4009655" cy="3530600"/>
          </a:xfrm>
        </p:spPr>
        <p:txBody>
          <a:bodyPr>
            <a:normAutofit fontScale="92500" lnSpcReduction="10000"/>
          </a:bodyPr>
          <a:lstStyle/>
          <a:p>
            <a:r>
              <a:rPr sz="2800" dirty="0"/>
              <a:t>Then saith he to Thomas, Reach hither thy finger, and behold my hands; and reach hither thy hand, and thrust it into my side: and be not faithless, but believing.</a:t>
            </a:r>
          </a:p>
        </p:txBody>
      </p:sp>
      <p:pic>
        <p:nvPicPr>
          <p:cNvPr id="52226" name="Picture 2" descr="Jesus then said to Thomas, ‘Put your finger here. See my hands.’ – Slide 7">
            <a:extLst>
              <a:ext uri="{FF2B5EF4-FFF2-40B4-BE49-F238E27FC236}">
                <a16:creationId xmlns:a16="http://schemas.microsoft.com/office/drawing/2014/main" id="{CE5F4C6F-061C-F52F-83CD-624E4CBC74B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30926" y="2611120"/>
            <a:ext cx="4009655" cy="30072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20:28</a:t>
            </a:r>
          </a:p>
        </p:txBody>
      </p:sp>
      <p:sp>
        <p:nvSpPr>
          <p:cNvPr id="4" name="Content Placeholder 3"/>
          <p:cNvSpPr>
            <a:spLocks noGrp="1"/>
          </p:cNvSpPr>
          <p:nvPr>
            <p:ph sz="half" idx="2"/>
          </p:nvPr>
        </p:nvSpPr>
        <p:spPr/>
        <p:txBody>
          <a:bodyPr>
            <a:normAutofit/>
          </a:bodyPr>
          <a:lstStyle/>
          <a:p>
            <a:r>
              <a:rPr sz="3600" dirty="0"/>
              <a:t>And Thomas answered and said unto him, My Lord and my God.</a:t>
            </a:r>
          </a:p>
        </p:txBody>
      </p:sp>
      <p:pic>
        <p:nvPicPr>
          <p:cNvPr id="53250" name="Picture 2" descr="Thomas exclaimed, ‘My Lord and my God.’ – Slide 10">
            <a:extLst>
              <a:ext uri="{FF2B5EF4-FFF2-40B4-BE49-F238E27FC236}">
                <a16:creationId xmlns:a16="http://schemas.microsoft.com/office/drawing/2014/main" id="{17F1D670-C78C-020F-43AC-486B7E90427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20:29</a:t>
            </a:r>
          </a:p>
        </p:txBody>
      </p:sp>
      <p:sp>
        <p:nvSpPr>
          <p:cNvPr id="4" name="Content Placeholder 3"/>
          <p:cNvSpPr>
            <a:spLocks noGrp="1"/>
          </p:cNvSpPr>
          <p:nvPr>
            <p:ph sz="half" idx="2"/>
          </p:nvPr>
        </p:nvSpPr>
        <p:spPr/>
        <p:txBody>
          <a:bodyPr>
            <a:normAutofit fontScale="92500"/>
          </a:bodyPr>
          <a:lstStyle/>
          <a:p>
            <a:r>
              <a:rPr sz="2800" dirty="0"/>
              <a:t>Jesus saith unto him, Thomas, because thou hast seen me, thou hast believed: blessed are they that have not seen, and yet have believed.</a:t>
            </a:r>
          </a:p>
        </p:txBody>
      </p:sp>
      <p:pic>
        <p:nvPicPr>
          <p:cNvPr id="54274" name="Picture 2" descr="Then Jesus told Thomas, ‘You believe because you have seen me... – Slide 11">
            <a:extLst>
              <a:ext uri="{FF2B5EF4-FFF2-40B4-BE49-F238E27FC236}">
                <a16:creationId xmlns:a16="http://schemas.microsoft.com/office/drawing/2014/main" id="{C4C6091D-8CCB-B780-560A-31B98723801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20:30</a:t>
            </a:r>
          </a:p>
        </p:txBody>
      </p:sp>
      <p:sp>
        <p:nvSpPr>
          <p:cNvPr id="4" name="Content Placeholder 3"/>
          <p:cNvSpPr>
            <a:spLocks noGrp="1"/>
          </p:cNvSpPr>
          <p:nvPr>
            <p:ph sz="half" idx="2"/>
          </p:nvPr>
        </p:nvSpPr>
        <p:spPr/>
        <p:txBody>
          <a:bodyPr>
            <a:normAutofit/>
          </a:bodyPr>
          <a:lstStyle/>
          <a:p>
            <a:r>
              <a:rPr sz="3200" dirty="0"/>
              <a:t>And many other signs truly did Jesus in the presence of his disciples, which are not written in this book:</a:t>
            </a:r>
          </a:p>
        </p:txBody>
      </p:sp>
      <p:pic>
        <p:nvPicPr>
          <p:cNvPr id="55298" name="Picture 2" descr="‘Happy are those who have not seen me and yet believe.’ – Slide 12">
            <a:extLst>
              <a:ext uri="{FF2B5EF4-FFF2-40B4-BE49-F238E27FC236}">
                <a16:creationId xmlns:a16="http://schemas.microsoft.com/office/drawing/2014/main" id="{04673983-15A5-92D8-617C-FA6E761C47C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Not Believing - John 20:31</a:t>
            </a:r>
          </a:p>
        </p:txBody>
      </p:sp>
      <p:sp>
        <p:nvSpPr>
          <p:cNvPr id="4" name="Content Placeholder 3"/>
          <p:cNvSpPr>
            <a:spLocks noGrp="1"/>
          </p:cNvSpPr>
          <p:nvPr>
            <p:ph sz="half" idx="2"/>
          </p:nvPr>
        </p:nvSpPr>
        <p:spPr/>
        <p:txBody>
          <a:bodyPr>
            <a:normAutofit fontScale="92500"/>
          </a:bodyPr>
          <a:lstStyle/>
          <a:p>
            <a:r>
              <a:rPr sz="2800" dirty="0"/>
              <a:t>But these are written, that ye might believe that Jesus is the Christ, the Son of God; and that believing ye might have life through his name.</a:t>
            </a:r>
          </a:p>
        </p:txBody>
      </p:sp>
      <p:pic>
        <p:nvPicPr>
          <p:cNvPr id="56322" name="Picture 2" descr="‘Peace be with you,’ said Jesus. The disciples thought they were seeing a ghost and were frightened. – Slide 3">
            <a:extLst>
              <a:ext uri="{FF2B5EF4-FFF2-40B4-BE49-F238E27FC236}">
                <a16:creationId xmlns:a16="http://schemas.microsoft.com/office/drawing/2014/main" id="{AFC7FC1F-0DB0-EC28-E8C7-D18586D5F34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6775" y="2890639"/>
            <a:ext cx="3636963" cy="2727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C0FDB-0F22-EF9F-8917-15DC781F94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0A9002-CB9F-20E6-171F-1B58EC3FF137}"/>
              </a:ext>
            </a:extLst>
          </p:cNvPr>
          <p:cNvSpPr>
            <a:spLocks noGrp="1"/>
          </p:cNvSpPr>
          <p:nvPr>
            <p:ph type="title"/>
          </p:nvPr>
        </p:nvSpPr>
        <p:spPr>
          <a:xfrm>
            <a:off x="1128060" y="612139"/>
            <a:ext cx="6684980" cy="3898901"/>
          </a:xfrm>
        </p:spPr>
        <p:txBody>
          <a:bodyPr/>
          <a:lstStyle/>
          <a:p>
            <a:r>
              <a:rPr lang="en-US" sz="3200" b="0" i="0" dirty="0">
                <a:solidFill>
                  <a:srgbClr val="FFFFFF"/>
                </a:solidFill>
                <a:effectLst/>
                <a:latin typeface="Raleway" pitchFamily="2" charset="0"/>
              </a:rPr>
              <a:t>God never asks us to believe, without giving sufficient evidence upon which to base our faith. His existence, His character, the truthfulness of His word, are all established by testimony that appeals to our reason; and this testimony is abundant. </a:t>
            </a:r>
            <a:endParaRPr lang="en-US" sz="3200" dirty="0"/>
          </a:p>
        </p:txBody>
      </p:sp>
      <p:sp>
        <p:nvSpPr>
          <p:cNvPr id="4" name="Text Placeholder 3">
            <a:extLst>
              <a:ext uri="{FF2B5EF4-FFF2-40B4-BE49-F238E27FC236}">
                <a16:creationId xmlns:a16="http://schemas.microsoft.com/office/drawing/2014/main" id="{B642DDDB-BEEE-0EC9-D4CE-CE78C51C00E4}"/>
              </a:ext>
            </a:extLst>
          </p:cNvPr>
          <p:cNvSpPr>
            <a:spLocks noGrp="1"/>
          </p:cNvSpPr>
          <p:nvPr>
            <p:ph type="body" sz="half" idx="2"/>
          </p:nvPr>
        </p:nvSpPr>
        <p:spPr/>
        <p:txBody>
          <a:bodyPr>
            <a:normAutofit/>
          </a:bodyPr>
          <a:lstStyle/>
          <a:p>
            <a:r>
              <a:rPr lang="en-US" sz="3600" dirty="0"/>
              <a:t>Steps to Christ p. 105</a:t>
            </a:r>
          </a:p>
        </p:txBody>
      </p:sp>
    </p:spTree>
    <p:extLst>
      <p:ext uri="{BB962C8B-B14F-4D97-AF65-F5344CB8AC3E}">
        <p14:creationId xmlns:p14="http://schemas.microsoft.com/office/powerpoint/2010/main" val="3485184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Saw and Believed - John 20:6</a:t>
            </a:r>
          </a:p>
        </p:txBody>
      </p:sp>
      <p:sp>
        <p:nvSpPr>
          <p:cNvPr id="3" name="Content Placeholder 2"/>
          <p:cNvSpPr>
            <a:spLocks noGrp="1"/>
          </p:cNvSpPr>
          <p:nvPr>
            <p:ph sz="half" idx="1"/>
          </p:nvPr>
        </p:nvSpPr>
        <p:spPr/>
        <p:txBody>
          <a:bodyPr>
            <a:normAutofit/>
          </a:bodyPr>
          <a:lstStyle/>
          <a:p>
            <a:r>
              <a:rPr sz="2800" dirty="0"/>
              <a:t>Then cometh Simon Peter following him, and went into the </a:t>
            </a:r>
            <a:r>
              <a:rPr sz="2800" dirty="0" err="1"/>
              <a:t>sepulchre</a:t>
            </a:r>
            <a:r>
              <a:rPr sz="2800" dirty="0"/>
              <a:t>, and </a:t>
            </a:r>
            <a:r>
              <a:rPr sz="2800" dirty="0" err="1"/>
              <a:t>seeth</a:t>
            </a:r>
            <a:r>
              <a:rPr sz="2800" dirty="0"/>
              <a:t> the linen clothes lie,</a:t>
            </a:r>
          </a:p>
        </p:txBody>
      </p:sp>
      <p:pic>
        <p:nvPicPr>
          <p:cNvPr id="6148" name="Picture 4" descr="Peter caught up and went straight into the tomb. – Slide 8">
            <a:extLst>
              <a:ext uri="{FF2B5EF4-FFF2-40B4-BE49-F238E27FC236}">
                <a16:creationId xmlns:a16="http://schemas.microsoft.com/office/drawing/2014/main" id="{C7770F6D-C336-6632-56C7-F37C0410A33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890639"/>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94023-A150-DF66-B22D-AD5FBA129E4C}"/>
              </a:ext>
            </a:extLst>
          </p:cNvPr>
          <p:cNvSpPr>
            <a:spLocks noGrp="1"/>
          </p:cNvSpPr>
          <p:nvPr>
            <p:ph type="title"/>
          </p:nvPr>
        </p:nvSpPr>
        <p:spPr/>
        <p:txBody>
          <a:bodyPr/>
          <a:lstStyle/>
          <a:p>
            <a:r>
              <a:rPr lang="en-US" b="0" i="0" dirty="0">
                <a:solidFill>
                  <a:srgbClr val="FFFFFF"/>
                </a:solidFill>
                <a:effectLst/>
                <a:latin typeface="Raleway" pitchFamily="2" charset="0"/>
              </a:rPr>
              <a:t>Yet God has never removed the possibility of doubt. Our faith must rest upon evidence, not demonstration. </a:t>
            </a:r>
            <a:endParaRPr lang="en-US" dirty="0"/>
          </a:p>
        </p:txBody>
      </p:sp>
      <p:sp>
        <p:nvSpPr>
          <p:cNvPr id="4" name="Text Placeholder 3">
            <a:extLst>
              <a:ext uri="{FF2B5EF4-FFF2-40B4-BE49-F238E27FC236}">
                <a16:creationId xmlns:a16="http://schemas.microsoft.com/office/drawing/2014/main" id="{96655FF0-B364-2579-4370-DC9835C22B11}"/>
              </a:ext>
            </a:extLst>
          </p:cNvPr>
          <p:cNvSpPr>
            <a:spLocks noGrp="1"/>
          </p:cNvSpPr>
          <p:nvPr>
            <p:ph type="body" sz="half" idx="2"/>
          </p:nvPr>
        </p:nvSpPr>
        <p:spPr/>
        <p:txBody>
          <a:bodyPr>
            <a:normAutofit/>
          </a:bodyPr>
          <a:lstStyle/>
          <a:p>
            <a:r>
              <a:rPr lang="en-US" sz="3600" dirty="0"/>
              <a:t>Steps to Christ p.105</a:t>
            </a:r>
          </a:p>
        </p:txBody>
      </p:sp>
    </p:spTree>
    <p:extLst>
      <p:ext uri="{BB962C8B-B14F-4D97-AF65-F5344CB8AC3E}">
        <p14:creationId xmlns:p14="http://schemas.microsoft.com/office/powerpoint/2010/main" val="10324334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04FA4-BA27-DFE6-3C58-036DE9BE91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173E5F-C22E-FDC9-EAD0-61CD76779D7D}"/>
              </a:ext>
            </a:extLst>
          </p:cNvPr>
          <p:cNvSpPr>
            <a:spLocks noGrp="1"/>
          </p:cNvSpPr>
          <p:nvPr>
            <p:ph type="title"/>
          </p:nvPr>
        </p:nvSpPr>
        <p:spPr/>
        <p:txBody>
          <a:bodyPr/>
          <a:lstStyle/>
          <a:p>
            <a:r>
              <a:rPr lang="en-US" b="0" i="0" dirty="0">
                <a:solidFill>
                  <a:srgbClr val="FFFFFF"/>
                </a:solidFill>
                <a:effectLst/>
                <a:latin typeface="Raleway" pitchFamily="2" charset="0"/>
              </a:rPr>
              <a:t>Those who wish to doubt will have opportunity; while those who really desire to know the truth will find plenty of evidence on which to rest their faith.</a:t>
            </a:r>
            <a:endParaRPr lang="en-US" dirty="0"/>
          </a:p>
        </p:txBody>
      </p:sp>
      <p:sp>
        <p:nvSpPr>
          <p:cNvPr id="4" name="Text Placeholder 3">
            <a:extLst>
              <a:ext uri="{FF2B5EF4-FFF2-40B4-BE49-F238E27FC236}">
                <a16:creationId xmlns:a16="http://schemas.microsoft.com/office/drawing/2014/main" id="{3169BCEA-C682-F7D1-87B4-EDB9BB33C7F2}"/>
              </a:ext>
            </a:extLst>
          </p:cNvPr>
          <p:cNvSpPr>
            <a:spLocks noGrp="1"/>
          </p:cNvSpPr>
          <p:nvPr>
            <p:ph type="body" sz="half" idx="2"/>
          </p:nvPr>
        </p:nvSpPr>
        <p:spPr/>
        <p:txBody>
          <a:bodyPr>
            <a:normAutofit/>
          </a:bodyPr>
          <a:lstStyle/>
          <a:p>
            <a:r>
              <a:rPr lang="en-US" sz="3600" dirty="0"/>
              <a:t>Steps to Christ p.105</a:t>
            </a:r>
          </a:p>
        </p:txBody>
      </p:sp>
    </p:spTree>
    <p:extLst>
      <p:ext uri="{BB962C8B-B14F-4D97-AF65-F5344CB8AC3E}">
        <p14:creationId xmlns:p14="http://schemas.microsoft.com/office/powerpoint/2010/main" val="521069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Saw and Believed - John 20:7</a:t>
            </a:r>
          </a:p>
        </p:txBody>
      </p:sp>
      <p:sp>
        <p:nvSpPr>
          <p:cNvPr id="3" name="Content Placeholder 2"/>
          <p:cNvSpPr>
            <a:spLocks noGrp="1"/>
          </p:cNvSpPr>
          <p:nvPr>
            <p:ph sz="half" idx="1"/>
          </p:nvPr>
        </p:nvSpPr>
        <p:spPr/>
        <p:txBody>
          <a:bodyPr>
            <a:normAutofit/>
          </a:bodyPr>
          <a:lstStyle/>
          <a:p>
            <a:r>
              <a:rPr sz="2800" dirty="0"/>
              <a:t>And the napkin, that was about his head, not lying with the linen clothes, but wrapped together in a place by itself.</a:t>
            </a:r>
          </a:p>
        </p:txBody>
      </p:sp>
      <p:pic>
        <p:nvPicPr>
          <p:cNvPr id="7170" name="Picture 2" descr="John joined Peter in the tomb and when he saw the evidence, believed that Jesus was alive. Neither of them at this time understood from the scriptures that Jesus had to rise from the dead. – Slide 10">
            <a:extLst>
              <a:ext uri="{FF2B5EF4-FFF2-40B4-BE49-F238E27FC236}">
                <a16:creationId xmlns:a16="http://schemas.microsoft.com/office/drawing/2014/main" id="{E008AA96-725A-56A1-7CD4-0B45536724F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2647786"/>
            <a:ext cx="4257617" cy="31932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He Saw and Believed - John 20:8</a:t>
            </a:r>
          </a:p>
        </p:txBody>
      </p:sp>
      <p:sp>
        <p:nvSpPr>
          <p:cNvPr id="3" name="Content Placeholder 2"/>
          <p:cNvSpPr>
            <a:spLocks noGrp="1"/>
          </p:cNvSpPr>
          <p:nvPr>
            <p:ph sz="half" idx="1"/>
          </p:nvPr>
        </p:nvSpPr>
        <p:spPr/>
        <p:txBody>
          <a:bodyPr>
            <a:normAutofit/>
          </a:bodyPr>
          <a:lstStyle/>
          <a:p>
            <a:r>
              <a:rPr sz="2800" dirty="0"/>
              <a:t>Then went in also that other disciple, which came first to the </a:t>
            </a:r>
            <a:r>
              <a:rPr sz="2800" dirty="0" err="1"/>
              <a:t>sepulchre</a:t>
            </a:r>
            <a:r>
              <a:rPr sz="2800" dirty="0"/>
              <a:t>, and he saw, and believed.</a:t>
            </a:r>
          </a:p>
        </p:txBody>
      </p:sp>
      <p:pic>
        <p:nvPicPr>
          <p:cNvPr id="8194" name="Picture 2" descr="John joined Peter in the tomb and when he saw the evidence, believed that Jesus was alive. Neither of them at this time understood from the scriptures that Jesus had to rise from the dead. – Slide 10">
            <a:extLst>
              <a:ext uri="{FF2B5EF4-FFF2-40B4-BE49-F238E27FC236}">
                <a16:creationId xmlns:a16="http://schemas.microsoft.com/office/drawing/2014/main" id="{63972120-2057-7916-5011-E599386D821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092" r="25437" b="36904"/>
          <a:stretch/>
        </p:blipFill>
        <p:spPr bwMode="auto">
          <a:xfrm>
            <a:off x="4503420" y="2495392"/>
            <a:ext cx="3546283" cy="33249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544</TotalTime>
  <Words>2544</Words>
  <Application>Microsoft Office PowerPoint</Application>
  <PresentationFormat>On-screen Show (4:3)</PresentationFormat>
  <Paragraphs>145</Paragraphs>
  <Slides>71</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71</vt:i4>
      </vt:variant>
    </vt:vector>
  </HeadingPairs>
  <TitlesOfParts>
    <vt:vector size="76" baseType="lpstr">
      <vt:lpstr>Arial</vt:lpstr>
      <vt:lpstr>Century Gothic</vt:lpstr>
      <vt:lpstr>Raleway</vt:lpstr>
      <vt:lpstr>Wingdings 3</vt:lpstr>
      <vt:lpstr>Ion Boardroom</vt:lpstr>
      <vt:lpstr>Seeing and Believing</vt:lpstr>
      <vt:lpstr>He Saw and Believed - John 20:1</vt:lpstr>
      <vt:lpstr>He Saw and Believed - John 20:2</vt:lpstr>
      <vt:lpstr>He Saw and Believed - John 20:3</vt:lpstr>
      <vt:lpstr>He Saw and Believed - John 20:4</vt:lpstr>
      <vt:lpstr>He Saw and Believed - John 20:5</vt:lpstr>
      <vt:lpstr>He Saw and Believed - John 20:6</vt:lpstr>
      <vt:lpstr>He Saw and Believed - John 20:7</vt:lpstr>
      <vt:lpstr>He Saw and Believed - John 20:8</vt:lpstr>
      <vt:lpstr>He Saw and Believed - John 20:9</vt:lpstr>
      <vt:lpstr>He Saw and Believed - John 20:10</vt:lpstr>
      <vt:lpstr>John remembered Jesus’ prediction of His resurrection. Peter was probably more skeptical. Luke reports that Peter wondered “in himself at that which was come to pass” (ch. 24:12).</vt:lpstr>
      <vt:lpstr>Not Seeing - John 18:33</vt:lpstr>
      <vt:lpstr>Not Seeing - John 18:34</vt:lpstr>
      <vt:lpstr>Not Seeing - John 18:35</vt:lpstr>
      <vt:lpstr>Not Seeing - John 18:36</vt:lpstr>
      <vt:lpstr>Not Seeing - John 18:37</vt:lpstr>
      <vt:lpstr>Not Seeing - John 18:38</vt:lpstr>
      <vt:lpstr>Not Seeing - John 19:4</vt:lpstr>
      <vt:lpstr>Not Seeing - John 19:5</vt:lpstr>
      <vt:lpstr>Not Seeing - John 19:6</vt:lpstr>
      <vt:lpstr>Not Seeing - John 19:7</vt:lpstr>
      <vt:lpstr>Not Seeing - John 19:8</vt:lpstr>
      <vt:lpstr>Not Seeing - John 19:9</vt:lpstr>
      <vt:lpstr>Not Seeing - John 19:10</vt:lpstr>
      <vt:lpstr>Not Seeing - John 19:11</vt:lpstr>
      <vt:lpstr>Not Seeing - John 19:12</vt:lpstr>
      <vt:lpstr>Not Seeing - John 19:13</vt:lpstr>
      <vt:lpstr>Not Seeing - John 19:14</vt:lpstr>
      <vt:lpstr>Not Seeing - John 19:15</vt:lpstr>
      <vt:lpstr>Not Seeing - John 19:16</vt:lpstr>
      <vt:lpstr>Pilate longed to deliver Jesus. But he saw that he could not do this, and yet retain his own position and honor. Rather than lose his worldly power, he chose to sacrifice an innocent life. How many, to escape loss or suffering, in like manner sacrifice principle. </vt:lpstr>
      <vt:lpstr>Seeing - John 20:11</vt:lpstr>
      <vt:lpstr>Seeing - John 20:12</vt:lpstr>
      <vt:lpstr>Seeing - John 20:13</vt:lpstr>
      <vt:lpstr>Seeing - John 20:14</vt:lpstr>
      <vt:lpstr>Seeing - John 20:15</vt:lpstr>
      <vt:lpstr>Seeing - John 20:16</vt:lpstr>
      <vt:lpstr>Seeing - John 20:17</vt:lpstr>
      <vt:lpstr>Seeing - John 20:18</vt:lpstr>
      <vt:lpstr> In the garden, Mary had stood weeping, when Jesus was close beside her. Her eyes were so blinded by tears that she did not discern Him. And the hearts of the disciples were so full of grief that they did not believe the angels’ message or the words of Christ Himself. </vt:lpstr>
      <vt:lpstr>SEEING</vt:lpstr>
      <vt:lpstr>Faith - Hebrews 11:1</vt:lpstr>
      <vt:lpstr>Faith - Galatians 3:8</vt:lpstr>
      <vt:lpstr>Faith - Genesis 15:1</vt:lpstr>
      <vt:lpstr>Faith - Genesis 15:2</vt:lpstr>
      <vt:lpstr>Faith - Genesis 15:3</vt:lpstr>
      <vt:lpstr>Faith - Genesis 15:4</vt:lpstr>
      <vt:lpstr>Faith - Genesis 15:5</vt:lpstr>
      <vt:lpstr>Faith - Genesis 15:6</vt:lpstr>
      <vt:lpstr>Faith - John 8:56</vt:lpstr>
      <vt:lpstr>Faith - John 8:57</vt:lpstr>
      <vt:lpstr>Faith - John 8:58</vt:lpstr>
      <vt:lpstr>Faith - John 8:59</vt:lpstr>
      <vt:lpstr>FAITH</vt:lpstr>
      <vt:lpstr>Not Believing - John 20:19</vt:lpstr>
      <vt:lpstr>Not Believing - John 20:20</vt:lpstr>
      <vt:lpstr>Not Believing - John 20:21</vt:lpstr>
      <vt:lpstr>Not Believing - John 20:22</vt:lpstr>
      <vt:lpstr>Not Believing - John 20:23</vt:lpstr>
      <vt:lpstr>Not Believing - John 20:24</vt:lpstr>
      <vt:lpstr>Not Believing - John 20:25</vt:lpstr>
      <vt:lpstr>Not Believing - John 20:26</vt:lpstr>
      <vt:lpstr>Not Believing - John 20:27</vt:lpstr>
      <vt:lpstr>Not Believing - John 20:28</vt:lpstr>
      <vt:lpstr>Not Believing - John 20:29</vt:lpstr>
      <vt:lpstr>Not Believing - John 20:30</vt:lpstr>
      <vt:lpstr>Not Believing - John 20:31</vt:lpstr>
      <vt:lpstr>God never asks us to believe, without giving sufficient evidence upon which to base our faith. His existence, His character, the truthfulness of His word, are all established by testimony that appeals to our reason; and this testimony is abundant. </vt:lpstr>
      <vt:lpstr>Yet God has never removed the possibility of doubt. Our faith must rest upon evidence, not demonstration. </vt:lpstr>
      <vt:lpstr>Those who wish to doubt will have opportunity; while those who really desire to know the truth will find plenty of evidence on which to rest their faith.</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2</cp:revision>
  <dcterms:created xsi:type="dcterms:W3CDTF">2013-01-27T09:14:16Z</dcterms:created>
  <dcterms:modified xsi:type="dcterms:W3CDTF">2024-11-09T02:11:15Z</dcterms:modified>
  <cp:category/>
</cp:coreProperties>
</file>